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Kotayk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Kotay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920" y="28280"/>
                </a:moveTo>
                <a:lnTo>
                  <a:pt x="43610" y="28850"/>
                </a:lnTo>
                <a:lnTo>
                  <a:pt x="43700" y="29580"/>
                </a:lnTo>
                <a:lnTo>
                  <a:pt x="43610" y="29790"/>
                </a:lnTo>
                <a:lnTo>
                  <a:pt x="43420" y="30180"/>
                </a:lnTo>
                <a:lnTo>
                  <a:pt x="43370" y="30490"/>
                </a:lnTo>
                <a:lnTo>
                  <a:pt x="43370" y="30840"/>
                </a:lnTo>
                <a:lnTo>
                  <a:pt x="43680" y="32860"/>
                </a:lnTo>
                <a:lnTo>
                  <a:pt x="43800" y="33140"/>
                </a:lnTo>
                <a:lnTo>
                  <a:pt x="43950" y="33320"/>
                </a:lnTo>
                <a:lnTo>
                  <a:pt x="44130" y="33350"/>
                </a:lnTo>
                <a:lnTo>
                  <a:pt x="44780" y="33320"/>
                </a:lnTo>
                <a:lnTo>
                  <a:pt x="44940" y="33350"/>
                </a:lnTo>
                <a:lnTo>
                  <a:pt x="45110" y="33500"/>
                </a:lnTo>
                <a:lnTo>
                  <a:pt x="45310" y="33750"/>
                </a:lnTo>
                <a:lnTo>
                  <a:pt x="45620" y="34260"/>
                </a:lnTo>
                <a:lnTo>
                  <a:pt x="45740" y="34610"/>
                </a:lnTo>
                <a:lnTo>
                  <a:pt x="45780" y="34930"/>
                </a:lnTo>
                <a:lnTo>
                  <a:pt x="45730" y="35190"/>
                </a:lnTo>
                <a:lnTo>
                  <a:pt x="45610" y="35660"/>
                </a:lnTo>
                <a:lnTo>
                  <a:pt x="45560" y="35930"/>
                </a:lnTo>
                <a:lnTo>
                  <a:pt x="45610" y="36100"/>
                </a:lnTo>
                <a:lnTo>
                  <a:pt x="45710" y="36250"/>
                </a:lnTo>
                <a:lnTo>
                  <a:pt x="46550" y="36830"/>
                </a:lnTo>
                <a:lnTo>
                  <a:pt x="46790" y="37080"/>
                </a:lnTo>
                <a:lnTo>
                  <a:pt x="46890" y="37340"/>
                </a:lnTo>
                <a:lnTo>
                  <a:pt x="48220" y="42320"/>
                </a:lnTo>
                <a:lnTo>
                  <a:pt x="48280" y="42760"/>
                </a:lnTo>
                <a:lnTo>
                  <a:pt x="48020" y="43070"/>
                </a:lnTo>
                <a:lnTo>
                  <a:pt x="47860" y="43320"/>
                </a:lnTo>
                <a:lnTo>
                  <a:pt x="47790" y="43740"/>
                </a:lnTo>
                <a:lnTo>
                  <a:pt x="47810" y="43980"/>
                </a:lnTo>
                <a:lnTo>
                  <a:pt x="47910" y="44220"/>
                </a:lnTo>
                <a:lnTo>
                  <a:pt x="49870" y="46520"/>
                </a:lnTo>
                <a:lnTo>
                  <a:pt x="50300" y="47170"/>
                </a:lnTo>
                <a:lnTo>
                  <a:pt x="49220" y="47110"/>
                </a:lnTo>
                <a:lnTo>
                  <a:pt x="48350" y="47210"/>
                </a:lnTo>
                <a:lnTo>
                  <a:pt x="47240" y="47670"/>
                </a:lnTo>
                <a:lnTo>
                  <a:pt x="46200" y="47980"/>
                </a:lnTo>
                <a:lnTo>
                  <a:pt x="45380" y="48320"/>
                </a:lnTo>
                <a:lnTo>
                  <a:pt x="43230" y="49540"/>
                </a:lnTo>
                <a:lnTo>
                  <a:pt x="42060" y="49920"/>
                </a:lnTo>
                <a:lnTo>
                  <a:pt x="40630" y="50170"/>
                </a:lnTo>
                <a:lnTo>
                  <a:pt x="40440" y="50150"/>
                </a:lnTo>
                <a:lnTo>
                  <a:pt x="40090" y="49960"/>
                </a:lnTo>
                <a:lnTo>
                  <a:pt x="39890" y="49760"/>
                </a:lnTo>
                <a:lnTo>
                  <a:pt x="39610" y="49100"/>
                </a:lnTo>
                <a:lnTo>
                  <a:pt x="39340" y="48960"/>
                </a:lnTo>
                <a:lnTo>
                  <a:pt x="39120" y="48400"/>
                </a:lnTo>
                <a:lnTo>
                  <a:pt x="38930" y="48260"/>
                </a:lnTo>
                <a:lnTo>
                  <a:pt x="38750" y="48200"/>
                </a:lnTo>
                <a:lnTo>
                  <a:pt x="38190" y="48270"/>
                </a:lnTo>
                <a:lnTo>
                  <a:pt x="37700" y="48240"/>
                </a:lnTo>
                <a:lnTo>
                  <a:pt x="37510" y="48100"/>
                </a:lnTo>
                <a:lnTo>
                  <a:pt x="37430" y="47880"/>
                </a:lnTo>
                <a:lnTo>
                  <a:pt x="37480" y="47630"/>
                </a:lnTo>
                <a:lnTo>
                  <a:pt x="37560" y="47370"/>
                </a:lnTo>
                <a:lnTo>
                  <a:pt x="37650" y="47130"/>
                </a:lnTo>
                <a:lnTo>
                  <a:pt x="37750" y="46940"/>
                </a:lnTo>
                <a:lnTo>
                  <a:pt x="37840" y="46800"/>
                </a:lnTo>
                <a:lnTo>
                  <a:pt x="38300" y="46300"/>
                </a:lnTo>
                <a:lnTo>
                  <a:pt x="38420" y="46140"/>
                </a:lnTo>
                <a:lnTo>
                  <a:pt x="38500" y="45980"/>
                </a:lnTo>
                <a:lnTo>
                  <a:pt x="38460" y="45890"/>
                </a:lnTo>
                <a:lnTo>
                  <a:pt x="38330" y="45720"/>
                </a:lnTo>
                <a:lnTo>
                  <a:pt x="38080" y="45490"/>
                </a:lnTo>
                <a:lnTo>
                  <a:pt x="37670" y="44940"/>
                </a:lnTo>
                <a:lnTo>
                  <a:pt x="37400" y="44780"/>
                </a:lnTo>
                <a:lnTo>
                  <a:pt x="37170" y="44700"/>
                </a:lnTo>
                <a:lnTo>
                  <a:pt x="36850" y="44790"/>
                </a:lnTo>
                <a:lnTo>
                  <a:pt x="36040" y="45200"/>
                </a:lnTo>
                <a:lnTo>
                  <a:pt x="35870" y="45240"/>
                </a:lnTo>
                <a:lnTo>
                  <a:pt x="34750" y="45350"/>
                </a:lnTo>
                <a:lnTo>
                  <a:pt x="34400" y="45260"/>
                </a:lnTo>
                <a:lnTo>
                  <a:pt x="34310" y="45260"/>
                </a:lnTo>
                <a:lnTo>
                  <a:pt x="34230" y="45300"/>
                </a:lnTo>
                <a:lnTo>
                  <a:pt x="34050" y="45420"/>
                </a:lnTo>
                <a:lnTo>
                  <a:pt x="33960" y="45450"/>
                </a:lnTo>
                <a:lnTo>
                  <a:pt x="33810" y="45470"/>
                </a:lnTo>
                <a:lnTo>
                  <a:pt x="33650" y="45460"/>
                </a:lnTo>
                <a:lnTo>
                  <a:pt x="33360" y="45410"/>
                </a:lnTo>
                <a:lnTo>
                  <a:pt x="33260" y="45420"/>
                </a:lnTo>
                <a:lnTo>
                  <a:pt x="33190" y="45450"/>
                </a:lnTo>
                <a:lnTo>
                  <a:pt x="33130" y="45500"/>
                </a:lnTo>
                <a:lnTo>
                  <a:pt x="33090" y="45560"/>
                </a:lnTo>
                <a:lnTo>
                  <a:pt x="33070" y="45600"/>
                </a:lnTo>
                <a:lnTo>
                  <a:pt x="32990" y="45770"/>
                </a:lnTo>
                <a:lnTo>
                  <a:pt x="32630" y="44890"/>
                </a:lnTo>
                <a:lnTo>
                  <a:pt x="32580" y="44470"/>
                </a:lnTo>
                <a:lnTo>
                  <a:pt x="32580" y="44210"/>
                </a:lnTo>
                <a:lnTo>
                  <a:pt x="32650" y="44060"/>
                </a:lnTo>
                <a:lnTo>
                  <a:pt x="33010" y="43820"/>
                </a:lnTo>
                <a:lnTo>
                  <a:pt x="33170" y="43700"/>
                </a:lnTo>
                <a:lnTo>
                  <a:pt x="33300" y="43500"/>
                </a:lnTo>
                <a:lnTo>
                  <a:pt x="33310" y="43340"/>
                </a:lnTo>
                <a:lnTo>
                  <a:pt x="33240" y="43200"/>
                </a:lnTo>
                <a:lnTo>
                  <a:pt x="32920" y="42960"/>
                </a:lnTo>
                <a:lnTo>
                  <a:pt x="32730" y="42770"/>
                </a:lnTo>
                <a:lnTo>
                  <a:pt x="32500" y="42390"/>
                </a:lnTo>
                <a:lnTo>
                  <a:pt x="32490" y="42170"/>
                </a:lnTo>
                <a:lnTo>
                  <a:pt x="32590" y="41980"/>
                </a:lnTo>
                <a:lnTo>
                  <a:pt x="32780" y="41900"/>
                </a:lnTo>
                <a:lnTo>
                  <a:pt x="32990" y="41850"/>
                </a:lnTo>
                <a:lnTo>
                  <a:pt x="33240" y="41700"/>
                </a:lnTo>
                <a:lnTo>
                  <a:pt x="33490" y="41440"/>
                </a:lnTo>
                <a:lnTo>
                  <a:pt x="34550" y="39540"/>
                </a:lnTo>
                <a:lnTo>
                  <a:pt x="34980" y="39270"/>
                </a:lnTo>
                <a:lnTo>
                  <a:pt x="35240" y="39030"/>
                </a:lnTo>
                <a:lnTo>
                  <a:pt x="35320" y="38760"/>
                </a:lnTo>
                <a:lnTo>
                  <a:pt x="35300" y="38510"/>
                </a:lnTo>
                <a:lnTo>
                  <a:pt x="35070" y="38000"/>
                </a:lnTo>
                <a:lnTo>
                  <a:pt x="35020" y="37670"/>
                </a:lnTo>
                <a:lnTo>
                  <a:pt x="36400" y="33640"/>
                </a:lnTo>
                <a:lnTo>
                  <a:pt x="36620" y="32680"/>
                </a:lnTo>
                <a:lnTo>
                  <a:pt x="36640" y="32090"/>
                </a:lnTo>
                <a:lnTo>
                  <a:pt x="36440" y="31980"/>
                </a:lnTo>
                <a:lnTo>
                  <a:pt x="36250" y="31900"/>
                </a:lnTo>
                <a:lnTo>
                  <a:pt x="35160" y="31720"/>
                </a:lnTo>
                <a:lnTo>
                  <a:pt x="34910" y="31610"/>
                </a:lnTo>
                <a:lnTo>
                  <a:pt x="33070" y="30240"/>
                </a:lnTo>
                <a:lnTo>
                  <a:pt x="32870" y="29970"/>
                </a:lnTo>
                <a:lnTo>
                  <a:pt x="32850" y="29820"/>
                </a:lnTo>
                <a:lnTo>
                  <a:pt x="32980" y="29300"/>
                </a:lnTo>
                <a:lnTo>
                  <a:pt x="32980" y="28950"/>
                </a:lnTo>
                <a:lnTo>
                  <a:pt x="32770" y="27660"/>
                </a:lnTo>
                <a:lnTo>
                  <a:pt x="35170" y="27030"/>
                </a:lnTo>
                <a:lnTo>
                  <a:pt x="35880" y="26980"/>
                </a:lnTo>
                <a:lnTo>
                  <a:pt x="36350" y="27300"/>
                </a:lnTo>
                <a:lnTo>
                  <a:pt x="36620" y="27420"/>
                </a:lnTo>
                <a:lnTo>
                  <a:pt x="36850" y="27380"/>
                </a:lnTo>
                <a:lnTo>
                  <a:pt x="37410" y="27130"/>
                </a:lnTo>
                <a:lnTo>
                  <a:pt x="37620" y="27120"/>
                </a:lnTo>
                <a:lnTo>
                  <a:pt x="37810" y="27170"/>
                </a:lnTo>
                <a:lnTo>
                  <a:pt x="39240" y="27920"/>
                </a:lnTo>
                <a:lnTo>
                  <a:pt x="40410" y="28290"/>
                </a:lnTo>
                <a:lnTo>
                  <a:pt x="41780" y="28420"/>
                </a:lnTo>
                <a:lnTo>
                  <a:pt x="42080" y="28410"/>
                </a:lnTo>
                <a:lnTo>
                  <a:pt x="4292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