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Gegharkunik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Gegharku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610" y="28850"/>
                </a:moveTo>
                <a:lnTo>
                  <a:pt x="47020" y="28130"/>
                </a:lnTo>
                <a:lnTo>
                  <a:pt x="47440" y="28260"/>
                </a:lnTo>
                <a:lnTo>
                  <a:pt x="47860" y="28490"/>
                </a:lnTo>
                <a:lnTo>
                  <a:pt x="48060" y="28640"/>
                </a:lnTo>
                <a:lnTo>
                  <a:pt x="48420" y="28990"/>
                </a:lnTo>
                <a:lnTo>
                  <a:pt x="48590" y="29110"/>
                </a:lnTo>
                <a:lnTo>
                  <a:pt x="48920" y="29250"/>
                </a:lnTo>
                <a:lnTo>
                  <a:pt x="49140" y="29300"/>
                </a:lnTo>
                <a:lnTo>
                  <a:pt x="49350" y="29320"/>
                </a:lnTo>
                <a:lnTo>
                  <a:pt x="50550" y="29080"/>
                </a:lnTo>
                <a:lnTo>
                  <a:pt x="50980" y="28920"/>
                </a:lnTo>
                <a:lnTo>
                  <a:pt x="51150" y="28820"/>
                </a:lnTo>
                <a:lnTo>
                  <a:pt x="51290" y="28700"/>
                </a:lnTo>
                <a:lnTo>
                  <a:pt x="51410" y="28550"/>
                </a:lnTo>
                <a:lnTo>
                  <a:pt x="51520" y="28380"/>
                </a:lnTo>
                <a:lnTo>
                  <a:pt x="51860" y="27490"/>
                </a:lnTo>
                <a:lnTo>
                  <a:pt x="51960" y="27290"/>
                </a:lnTo>
                <a:lnTo>
                  <a:pt x="52100" y="27140"/>
                </a:lnTo>
                <a:lnTo>
                  <a:pt x="52260" y="27020"/>
                </a:lnTo>
                <a:lnTo>
                  <a:pt x="53360" y="26550"/>
                </a:lnTo>
                <a:lnTo>
                  <a:pt x="53600" y="26410"/>
                </a:lnTo>
                <a:lnTo>
                  <a:pt x="54440" y="25750"/>
                </a:lnTo>
                <a:lnTo>
                  <a:pt x="54640" y="25690"/>
                </a:lnTo>
                <a:lnTo>
                  <a:pt x="54810" y="25710"/>
                </a:lnTo>
                <a:lnTo>
                  <a:pt x="55380" y="25880"/>
                </a:lnTo>
                <a:lnTo>
                  <a:pt x="56380" y="25980"/>
                </a:lnTo>
                <a:lnTo>
                  <a:pt x="56640" y="26070"/>
                </a:lnTo>
                <a:lnTo>
                  <a:pt x="56810" y="26220"/>
                </a:lnTo>
                <a:lnTo>
                  <a:pt x="57470" y="27040"/>
                </a:lnTo>
                <a:lnTo>
                  <a:pt x="57620" y="27160"/>
                </a:lnTo>
                <a:lnTo>
                  <a:pt x="57780" y="27220"/>
                </a:lnTo>
                <a:lnTo>
                  <a:pt x="58290" y="27360"/>
                </a:lnTo>
                <a:lnTo>
                  <a:pt x="58470" y="27450"/>
                </a:lnTo>
                <a:lnTo>
                  <a:pt x="58650" y="27580"/>
                </a:lnTo>
                <a:lnTo>
                  <a:pt x="58980" y="27890"/>
                </a:lnTo>
                <a:lnTo>
                  <a:pt x="59240" y="28240"/>
                </a:lnTo>
                <a:lnTo>
                  <a:pt x="59600" y="28600"/>
                </a:lnTo>
                <a:lnTo>
                  <a:pt x="60140" y="28800"/>
                </a:lnTo>
                <a:lnTo>
                  <a:pt x="60150" y="28810"/>
                </a:lnTo>
                <a:lnTo>
                  <a:pt x="60150" y="29510"/>
                </a:lnTo>
                <a:lnTo>
                  <a:pt x="60560" y="30380"/>
                </a:lnTo>
                <a:lnTo>
                  <a:pt x="61110" y="30930"/>
                </a:lnTo>
                <a:lnTo>
                  <a:pt x="61690" y="31390"/>
                </a:lnTo>
                <a:lnTo>
                  <a:pt x="62190" y="32010"/>
                </a:lnTo>
                <a:lnTo>
                  <a:pt x="62300" y="32390"/>
                </a:lnTo>
                <a:lnTo>
                  <a:pt x="62360" y="33220"/>
                </a:lnTo>
                <a:lnTo>
                  <a:pt x="62500" y="33620"/>
                </a:lnTo>
                <a:lnTo>
                  <a:pt x="62760" y="33920"/>
                </a:lnTo>
                <a:lnTo>
                  <a:pt x="63350" y="34320"/>
                </a:lnTo>
                <a:lnTo>
                  <a:pt x="63600" y="34750"/>
                </a:lnTo>
                <a:lnTo>
                  <a:pt x="64520" y="36740"/>
                </a:lnTo>
                <a:lnTo>
                  <a:pt x="66220" y="38330"/>
                </a:lnTo>
                <a:lnTo>
                  <a:pt x="72900" y="42120"/>
                </a:lnTo>
                <a:lnTo>
                  <a:pt x="72920" y="42150"/>
                </a:lnTo>
                <a:lnTo>
                  <a:pt x="74140" y="43500"/>
                </a:lnTo>
                <a:lnTo>
                  <a:pt x="74710" y="43530"/>
                </a:lnTo>
                <a:lnTo>
                  <a:pt x="74910" y="43470"/>
                </a:lnTo>
                <a:lnTo>
                  <a:pt x="75310" y="43350"/>
                </a:lnTo>
                <a:lnTo>
                  <a:pt x="75940" y="43310"/>
                </a:lnTo>
                <a:lnTo>
                  <a:pt x="76360" y="43530"/>
                </a:lnTo>
                <a:lnTo>
                  <a:pt x="76770" y="43940"/>
                </a:lnTo>
                <a:lnTo>
                  <a:pt x="77510" y="44910"/>
                </a:lnTo>
                <a:lnTo>
                  <a:pt x="77560" y="45130"/>
                </a:lnTo>
                <a:lnTo>
                  <a:pt x="77580" y="45350"/>
                </a:lnTo>
                <a:lnTo>
                  <a:pt x="77560" y="45570"/>
                </a:lnTo>
                <a:lnTo>
                  <a:pt x="77040" y="47980"/>
                </a:lnTo>
                <a:lnTo>
                  <a:pt x="76690" y="48900"/>
                </a:lnTo>
                <a:lnTo>
                  <a:pt x="76140" y="49640"/>
                </a:lnTo>
                <a:lnTo>
                  <a:pt x="75510" y="50200"/>
                </a:lnTo>
                <a:lnTo>
                  <a:pt x="75400" y="50480"/>
                </a:lnTo>
                <a:lnTo>
                  <a:pt x="75060" y="52200"/>
                </a:lnTo>
                <a:lnTo>
                  <a:pt x="74870" y="52600"/>
                </a:lnTo>
                <a:lnTo>
                  <a:pt x="74480" y="52930"/>
                </a:lnTo>
                <a:lnTo>
                  <a:pt x="72480" y="53120"/>
                </a:lnTo>
                <a:lnTo>
                  <a:pt x="67770" y="52340"/>
                </a:lnTo>
                <a:lnTo>
                  <a:pt x="65960" y="53520"/>
                </a:lnTo>
                <a:lnTo>
                  <a:pt x="66000" y="53890"/>
                </a:lnTo>
                <a:lnTo>
                  <a:pt x="65990" y="53890"/>
                </a:lnTo>
                <a:lnTo>
                  <a:pt x="65890" y="53880"/>
                </a:lnTo>
                <a:lnTo>
                  <a:pt x="65630" y="53710"/>
                </a:lnTo>
                <a:lnTo>
                  <a:pt x="65480" y="53510"/>
                </a:lnTo>
                <a:lnTo>
                  <a:pt x="65420" y="53430"/>
                </a:lnTo>
                <a:lnTo>
                  <a:pt x="65330" y="53360"/>
                </a:lnTo>
                <a:lnTo>
                  <a:pt x="65220" y="53330"/>
                </a:lnTo>
                <a:lnTo>
                  <a:pt x="65090" y="53340"/>
                </a:lnTo>
                <a:lnTo>
                  <a:pt x="64910" y="53500"/>
                </a:lnTo>
                <a:lnTo>
                  <a:pt x="64820" y="53620"/>
                </a:lnTo>
                <a:lnTo>
                  <a:pt x="64520" y="54090"/>
                </a:lnTo>
                <a:lnTo>
                  <a:pt x="64110" y="54450"/>
                </a:lnTo>
                <a:lnTo>
                  <a:pt x="63100" y="54980"/>
                </a:lnTo>
                <a:lnTo>
                  <a:pt x="62620" y="55140"/>
                </a:lnTo>
                <a:lnTo>
                  <a:pt x="60670" y="55470"/>
                </a:lnTo>
                <a:lnTo>
                  <a:pt x="59950" y="55470"/>
                </a:lnTo>
                <a:lnTo>
                  <a:pt x="59070" y="55630"/>
                </a:lnTo>
                <a:lnTo>
                  <a:pt x="56960" y="55520"/>
                </a:lnTo>
                <a:lnTo>
                  <a:pt x="56700" y="55570"/>
                </a:lnTo>
                <a:lnTo>
                  <a:pt x="55790" y="55920"/>
                </a:lnTo>
                <a:lnTo>
                  <a:pt x="55440" y="56120"/>
                </a:lnTo>
                <a:lnTo>
                  <a:pt x="55080" y="56370"/>
                </a:lnTo>
                <a:lnTo>
                  <a:pt x="53940" y="57430"/>
                </a:lnTo>
                <a:lnTo>
                  <a:pt x="52580" y="58310"/>
                </a:lnTo>
                <a:lnTo>
                  <a:pt x="52340" y="57740"/>
                </a:lnTo>
                <a:lnTo>
                  <a:pt x="52300" y="57490"/>
                </a:lnTo>
                <a:lnTo>
                  <a:pt x="52240" y="56680"/>
                </a:lnTo>
                <a:lnTo>
                  <a:pt x="52170" y="56350"/>
                </a:lnTo>
                <a:lnTo>
                  <a:pt x="51990" y="55920"/>
                </a:lnTo>
                <a:lnTo>
                  <a:pt x="51890" y="55600"/>
                </a:lnTo>
                <a:lnTo>
                  <a:pt x="51830" y="55260"/>
                </a:lnTo>
                <a:lnTo>
                  <a:pt x="51860" y="54420"/>
                </a:lnTo>
                <a:lnTo>
                  <a:pt x="51830" y="54180"/>
                </a:lnTo>
                <a:lnTo>
                  <a:pt x="51710" y="54050"/>
                </a:lnTo>
                <a:lnTo>
                  <a:pt x="51400" y="53910"/>
                </a:lnTo>
                <a:lnTo>
                  <a:pt x="51320" y="53850"/>
                </a:lnTo>
                <a:lnTo>
                  <a:pt x="51250" y="53760"/>
                </a:lnTo>
                <a:lnTo>
                  <a:pt x="51190" y="53630"/>
                </a:lnTo>
                <a:lnTo>
                  <a:pt x="51080" y="53290"/>
                </a:lnTo>
                <a:lnTo>
                  <a:pt x="49870" y="50320"/>
                </a:lnTo>
                <a:lnTo>
                  <a:pt x="49810" y="49960"/>
                </a:lnTo>
                <a:lnTo>
                  <a:pt x="49830" y="49490"/>
                </a:lnTo>
                <a:lnTo>
                  <a:pt x="50150" y="48250"/>
                </a:lnTo>
                <a:lnTo>
                  <a:pt x="50300" y="47170"/>
                </a:lnTo>
                <a:lnTo>
                  <a:pt x="49870" y="46520"/>
                </a:lnTo>
                <a:lnTo>
                  <a:pt x="47910" y="44220"/>
                </a:lnTo>
                <a:lnTo>
                  <a:pt x="47810" y="43980"/>
                </a:lnTo>
                <a:lnTo>
                  <a:pt x="47790" y="43740"/>
                </a:lnTo>
                <a:lnTo>
                  <a:pt x="47860" y="43320"/>
                </a:lnTo>
                <a:lnTo>
                  <a:pt x="48020" y="43070"/>
                </a:lnTo>
                <a:lnTo>
                  <a:pt x="48280" y="42760"/>
                </a:lnTo>
                <a:lnTo>
                  <a:pt x="48220" y="42320"/>
                </a:lnTo>
                <a:lnTo>
                  <a:pt x="46890" y="37340"/>
                </a:lnTo>
                <a:lnTo>
                  <a:pt x="46790" y="37080"/>
                </a:lnTo>
                <a:lnTo>
                  <a:pt x="46550" y="36830"/>
                </a:lnTo>
                <a:lnTo>
                  <a:pt x="45710" y="36250"/>
                </a:lnTo>
                <a:lnTo>
                  <a:pt x="45610" y="36100"/>
                </a:lnTo>
                <a:lnTo>
                  <a:pt x="45560" y="35930"/>
                </a:lnTo>
                <a:lnTo>
                  <a:pt x="45610" y="35660"/>
                </a:lnTo>
                <a:lnTo>
                  <a:pt x="45730" y="35190"/>
                </a:lnTo>
                <a:lnTo>
                  <a:pt x="45780" y="34930"/>
                </a:lnTo>
                <a:lnTo>
                  <a:pt x="45740" y="34610"/>
                </a:lnTo>
                <a:lnTo>
                  <a:pt x="45620" y="34260"/>
                </a:lnTo>
                <a:lnTo>
                  <a:pt x="45310" y="33750"/>
                </a:lnTo>
                <a:lnTo>
                  <a:pt x="45110" y="33500"/>
                </a:lnTo>
                <a:lnTo>
                  <a:pt x="44940" y="33350"/>
                </a:lnTo>
                <a:lnTo>
                  <a:pt x="44780" y="33320"/>
                </a:lnTo>
                <a:lnTo>
                  <a:pt x="44130" y="33350"/>
                </a:lnTo>
                <a:lnTo>
                  <a:pt x="43950" y="33320"/>
                </a:lnTo>
                <a:lnTo>
                  <a:pt x="43800" y="33140"/>
                </a:lnTo>
                <a:lnTo>
                  <a:pt x="43680" y="32860"/>
                </a:lnTo>
                <a:lnTo>
                  <a:pt x="43370" y="30840"/>
                </a:lnTo>
                <a:lnTo>
                  <a:pt x="43370" y="30490"/>
                </a:lnTo>
                <a:lnTo>
                  <a:pt x="43420" y="30180"/>
                </a:lnTo>
                <a:lnTo>
                  <a:pt x="43610" y="29790"/>
                </a:lnTo>
                <a:lnTo>
                  <a:pt x="43700" y="29580"/>
                </a:lnTo>
                <a:lnTo>
                  <a:pt x="43610" y="28850"/>
                </a:lnTo>
                <a:close/>
                <a:moveTo>
                  <a:pt x="64160" y="30670"/>
                </a:moveTo>
                <a:lnTo>
                  <a:pt x="63180" y="30370"/>
                </a:lnTo>
                <a:lnTo>
                  <a:pt x="63010" y="30010"/>
                </a:lnTo>
                <a:lnTo>
                  <a:pt x="62950" y="29620"/>
                </a:lnTo>
                <a:lnTo>
                  <a:pt x="63010" y="29220"/>
                </a:lnTo>
                <a:lnTo>
                  <a:pt x="63180" y="28850"/>
                </a:lnTo>
                <a:lnTo>
                  <a:pt x="63540" y="28590"/>
                </a:lnTo>
                <a:lnTo>
                  <a:pt x="63930" y="28470"/>
                </a:lnTo>
                <a:lnTo>
                  <a:pt x="64350" y="28460"/>
                </a:lnTo>
                <a:lnTo>
                  <a:pt x="64770" y="28520"/>
                </a:lnTo>
                <a:lnTo>
                  <a:pt x="65510" y="28940"/>
                </a:lnTo>
                <a:lnTo>
                  <a:pt x="65120" y="29930"/>
                </a:lnTo>
                <a:lnTo>
                  <a:pt x="64160" y="30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