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Erevan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Erev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40" y="48960"/>
                </a:moveTo>
                <a:lnTo>
                  <a:pt x="38090" y="50650"/>
                </a:lnTo>
                <a:lnTo>
                  <a:pt x="37310" y="51170"/>
                </a:lnTo>
                <a:lnTo>
                  <a:pt x="36960" y="51260"/>
                </a:lnTo>
                <a:lnTo>
                  <a:pt x="36800" y="51270"/>
                </a:lnTo>
                <a:lnTo>
                  <a:pt x="36700" y="51240"/>
                </a:lnTo>
                <a:lnTo>
                  <a:pt x="36410" y="51000"/>
                </a:lnTo>
                <a:lnTo>
                  <a:pt x="36320" y="50910"/>
                </a:lnTo>
                <a:lnTo>
                  <a:pt x="36260" y="50820"/>
                </a:lnTo>
                <a:lnTo>
                  <a:pt x="36000" y="50210"/>
                </a:lnTo>
                <a:lnTo>
                  <a:pt x="35810" y="50040"/>
                </a:lnTo>
                <a:lnTo>
                  <a:pt x="35520" y="49910"/>
                </a:lnTo>
                <a:lnTo>
                  <a:pt x="34520" y="49670"/>
                </a:lnTo>
                <a:lnTo>
                  <a:pt x="34450" y="49630"/>
                </a:lnTo>
                <a:lnTo>
                  <a:pt x="34380" y="49560"/>
                </a:lnTo>
                <a:lnTo>
                  <a:pt x="34270" y="49440"/>
                </a:lnTo>
                <a:lnTo>
                  <a:pt x="34180" y="49290"/>
                </a:lnTo>
                <a:lnTo>
                  <a:pt x="34110" y="49130"/>
                </a:lnTo>
                <a:lnTo>
                  <a:pt x="34080" y="48970"/>
                </a:lnTo>
                <a:lnTo>
                  <a:pt x="34060" y="48840"/>
                </a:lnTo>
                <a:lnTo>
                  <a:pt x="34080" y="48620"/>
                </a:lnTo>
                <a:lnTo>
                  <a:pt x="34160" y="48170"/>
                </a:lnTo>
                <a:lnTo>
                  <a:pt x="34170" y="48000"/>
                </a:lnTo>
                <a:lnTo>
                  <a:pt x="34140" y="47830"/>
                </a:lnTo>
                <a:lnTo>
                  <a:pt x="34080" y="47700"/>
                </a:lnTo>
                <a:lnTo>
                  <a:pt x="33880" y="47520"/>
                </a:lnTo>
                <a:lnTo>
                  <a:pt x="33750" y="47460"/>
                </a:lnTo>
                <a:lnTo>
                  <a:pt x="33410" y="47550"/>
                </a:lnTo>
                <a:lnTo>
                  <a:pt x="33130" y="47230"/>
                </a:lnTo>
                <a:lnTo>
                  <a:pt x="33090" y="47070"/>
                </a:lnTo>
                <a:lnTo>
                  <a:pt x="33040" y="46570"/>
                </a:lnTo>
                <a:lnTo>
                  <a:pt x="32770" y="46200"/>
                </a:lnTo>
                <a:lnTo>
                  <a:pt x="32990" y="45770"/>
                </a:lnTo>
                <a:lnTo>
                  <a:pt x="33070" y="45600"/>
                </a:lnTo>
                <a:lnTo>
                  <a:pt x="33090" y="45560"/>
                </a:lnTo>
                <a:lnTo>
                  <a:pt x="33130" y="45500"/>
                </a:lnTo>
                <a:lnTo>
                  <a:pt x="33190" y="45450"/>
                </a:lnTo>
                <a:lnTo>
                  <a:pt x="33260" y="45420"/>
                </a:lnTo>
                <a:lnTo>
                  <a:pt x="33360" y="45410"/>
                </a:lnTo>
                <a:lnTo>
                  <a:pt x="33650" y="45460"/>
                </a:lnTo>
                <a:lnTo>
                  <a:pt x="33810" y="45470"/>
                </a:lnTo>
                <a:lnTo>
                  <a:pt x="33960" y="45450"/>
                </a:lnTo>
                <a:lnTo>
                  <a:pt x="34050" y="45420"/>
                </a:lnTo>
                <a:lnTo>
                  <a:pt x="34230" y="45300"/>
                </a:lnTo>
                <a:lnTo>
                  <a:pt x="34310" y="45260"/>
                </a:lnTo>
                <a:lnTo>
                  <a:pt x="34400" y="45260"/>
                </a:lnTo>
                <a:lnTo>
                  <a:pt x="34750" y="45350"/>
                </a:lnTo>
                <a:lnTo>
                  <a:pt x="35870" y="45240"/>
                </a:lnTo>
                <a:lnTo>
                  <a:pt x="36040" y="45200"/>
                </a:lnTo>
                <a:lnTo>
                  <a:pt x="36850" y="44790"/>
                </a:lnTo>
                <a:lnTo>
                  <a:pt x="37170" y="44700"/>
                </a:lnTo>
                <a:lnTo>
                  <a:pt x="37400" y="44780"/>
                </a:lnTo>
                <a:lnTo>
                  <a:pt x="37670" y="44940"/>
                </a:lnTo>
                <a:lnTo>
                  <a:pt x="38080" y="45490"/>
                </a:lnTo>
                <a:lnTo>
                  <a:pt x="38330" y="45720"/>
                </a:lnTo>
                <a:lnTo>
                  <a:pt x="38460" y="45890"/>
                </a:lnTo>
                <a:lnTo>
                  <a:pt x="38500" y="45980"/>
                </a:lnTo>
                <a:lnTo>
                  <a:pt x="38420" y="46140"/>
                </a:lnTo>
                <a:lnTo>
                  <a:pt x="38300" y="46300"/>
                </a:lnTo>
                <a:lnTo>
                  <a:pt x="37840" y="46800"/>
                </a:lnTo>
                <a:lnTo>
                  <a:pt x="37750" y="46940"/>
                </a:lnTo>
                <a:lnTo>
                  <a:pt x="37650" y="47130"/>
                </a:lnTo>
                <a:lnTo>
                  <a:pt x="37560" y="47370"/>
                </a:lnTo>
                <a:lnTo>
                  <a:pt x="37480" y="47630"/>
                </a:lnTo>
                <a:lnTo>
                  <a:pt x="37430" y="47880"/>
                </a:lnTo>
                <a:lnTo>
                  <a:pt x="37510" y="48100"/>
                </a:lnTo>
                <a:lnTo>
                  <a:pt x="37700" y="48240"/>
                </a:lnTo>
                <a:lnTo>
                  <a:pt x="38190" y="48270"/>
                </a:lnTo>
                <a:lnTo>
                  <a:pt x="38750" y="48200"/>
                </a:lnTo>
                <a:lnTo>
                  <a:pt x="38930" y="48260"/>
                </a:lnTo>
                <a:lnTo>
                  <a:pt x="39120" y="48400"/>
                </a:lnTo>
                <a:lnTo>
                  <a:pt x="39340" y="4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