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Armavir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Armav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410" y="47550"/>
                </a:moveTo>
                <a:lnTo>
                  <a:pt x="33340" y="47860"/>
                </a:lnTo>
                <a:lnTo>
                  <a:pt x="33090" y="48010"/>
                </a:lnTo>
                <a:lnTo>
                  <a:pt x="32300" y="48330"/>
                </a:lnTo>
                <a:lnTo>
                  <a:pt x="32030" y="48500"/>
                </a:lnTo>
                <a:lnTo>
                  <a:pt x="31830" y="48720"/>
                </a:lnTo>
                <a:lnTo>
                  <a:pt x="31400" y="49430"/>
                </a:lnTo>
                <a:lnTo>
                  <a:pt x="31020" y="49780"/>
                </a:lnTo>
                <a:lnTo>
                  <a:pt x="30880" y="50020"/>
                </a:lnTo>
                <a:lnTo>
                  <a:pt x="30850" y="50180"/>
                </a:lnTo>
                <a:lnTo>
                  <a:pt x="31360" y="51180"/>
                </a:lnTo>
                <a:lnTo>
                  <a:pt x="31610" y="51890"/>
                </a:lnTo>
                <a:lnTo>
                  <a:pt x="31680" y="52270"/>
                </a:lnTo>
                <a:lnTo>
                  <a:pt x="31700" y="52890"/>
                </a:lnTo>
                <a:lnTo>
                  <a:pt x="31700" y="52920"/>
                </a:lnTo>
                <a:lnTo>
                  <a:pt x="30120" y="51990"/>
                </a:lnTo>
                <a:lnTo>
                  <a:pt x="29070" y="51670"/>
                </a:lnTo>
                <a:lnTo>
                  <a:pt x="28100" y="51670"/>
                </a:lnTo>
                <a:lnTo>
                  <a:pt x="26370" y="52140"/>
                </a:lnTo>
                <a:lnTo>
                  <a:pt x="25550" y="52240"/>
                </a:lnTo>
                <a:lnTo>
                  <a:pt x="24960" y="52410"/>
                </a:lnTo>
                <a:lnTo>
                  <a:pt x="24670" y="52460"/>
                </a:lnTo>
                <a:lnTo>
                  <a:pt x="24420" y="52370"/>
                </a:lnTo>
                <a:lnTo>
                  <a:pt x="24060" y="52020"/>
                </a:lnTo>
                <a:lnTo>
                  <a:pt x="23780" y="51940"/>
                </a:lnTo>
                <a:lnTo>
                  <a:pt x="23170" y="52110"/>
                </a:lnTo>
                <a:lnTo>
                  <a:pt x="22170" y="52810"/>
                </a:lnTo>
                <a:lnTo>
                  <a:pt x="21710" y="52970"/>
                </a:lnTo>
                <a:lnTo>
                  <a:pt x="18260" y="52380"/>
                </a:lnTo>
                <a:lnTo>
                  <a:pt x="15130" y="50640"/>
                </a:lnTo>
                <a:lnTo>
                  <a:pt x="12510" y="49890"/>
                </a:lnTo>
                <a:lnTo>
                  <a:pt x="11190" y="49170"/>
                </a:lnTo>
                <a:lnTo>
                  <a:pt x="10820" y="48080"/>
                </a:lnTo>
                <a:lnTo>
                  <a:pt x="11220" y="47710"/>
                </a:lnTo>
                <a:lnTo>
                  <a:pt x="12520" y="47430"/>
                </a:lnTo>
                <a:lnTo>
                  <a:pt x="12800" y="46950"/>
                </a:lnTo>
                <a:lnTo>
                  <a:pt x="12610" y="46520"/>
                </a:lnTo>
                <a:lnTo>
                  <a:pt x="11720" y="45420"/>
                </a:lnTo>
                <a:lnTo>
                  <a:pt x="11410" y="44760"/>
                </a:lnTo>
                <a:lnTo>
                  <a:pt x="11940" y="44350"/>
                </a:lnTo>
                <a:lnTo>
                  <a:pt x="11910" y="44280"/>
                </a:lnTo>
                <a:lnTo>
                  <a:pt x="11940" y="44280"/>
                </a:lnTo>
                <a:lnTo>
                  <a:pt x="12660" y="43840"/>
                </a:lnTo>
                <a:lnTo>
                  <a:pt x="13320" y="43230"/>
                </a:lnTo>
                <a:lnTo>
                  <a:pt x="13550" y="43130"/>
                </a:lnTo>
                <a:lnTo>
                  <a:pt x="13790" y="43180"/>
                </a:lnTo>
                <a:lnTo>
                  <a:pt x="14010" y="43340"/>
                </a:lnTo>
                <a:lnTo>
                  <a:pt x="14310" y="43510"/>
                </a:lnTo>
                <a:lnTo>
                  <a:pt x="14510" y="43480"/>
                </a:lnTo>
                <a:lnTo>
                  <a:pt x="14690" y="43290"/>
                </a:lnTo>
                <a:lnTo>
                  <a:pt x="14860" y="43040"/>
                </a:lnTo>
                <a:lnTo>
                  <a:pt x="15150" y="42700"/>
                </a:lnTo>
                <a:lnTo>
                  <a:pt x="15340" y="42610"/>
                </a:lnTo>
                <a:lnTo>
                  <a:pt x="15500" y="42620"/>
                </a:lnTo>
                <a:lnTo>
                  <a:pt x="15630" y="42750"/>
                </a:lnTo>
                <a:lnTo>
                  <a:pt x="15980" y="43320"/>
                </a:lnTo>
                <a:lnTo>
                  <a:pt x="16140" y="43430"/>
                </a:lnTo>
                <a:lnTo>
                  <a:pt x="16400" y="43530"/>
                </a:lnTo>
                <a:lnTo>
                  <a:pt x="17140" y="43680"/>
                </a:lnTo>
                <a:lnTo>
                  <a:pt x="17350" y="43750"/>
                </a:lnTo>
                <a:lnTo>
                  <a:pt x="17470" y="43820"/>
                </a:lnTo>
                <a:lnTo>
                  <a:pt x="18200" y="44430"/>
                </a:lnTo>
                <a:lnTo>
                  <a:pt x="18600" y="44670"/>
                </a:lnTo>
                <a:lnTo>
                  <a:pt x="19700" y="45060"/>
                </a:lnTo>
                <a:lnTo>
                  <a:pt x="19970" y="45220"/>
                </a:lnTo>
                <a:lnTo>
                  <a:pt x="20410" y="45740"/>
                </a:lnTo>
                <a:lnTo>
                  <a:pt x="20850" y="46110"/>
                </a:lnTo>
                <a:lnTo>
                  <a:pt x="21070" y="46250"/>
                </a:lnTo>
                <a:lnTo>
                  <a:pt x="21290" y="46330"/>
                </a:lnTo>
                <a:lnTo>
                  <a:pt x="24690" y="46350"/>
                </a:lnTo>
                <a:lnTo>
                  <a:pt x="25310" y="46100"/>
                </a:lnTo>
                <a:lnTo>
                  <a:pt x="25640" y="45760"/>
                </a:lnTo>
                <a:lnTo>
                  <a:pt x="25620" y="45400"/>
                </a:lnTo>
                <a:lnTo>
                  <a:pt x="25460" y="44840"/>
                </a:lnTo>
                <a:lnTo>
                  <a:pt x="25420" y="44590"/>
                </a:lnTo>
                <a:lnTo>
                  <a:pt x="25440" y="44360"/>
                </a:lnTo>
                <a:lnTo>
                  <a:pt x="25620" y="44220"/>
                </a:lnTo>
                <a:lnTo>
                  <a:pt x="25790" y="44190"/>
                </a:lnTo>
                <a:lnTo>
                  <a:pt x="25970" y="44210"/>
                </a:lnTo>
                <a:lnTo>
                  <a:pt x="26130" y="44250"/>
                </a:lnTo>
                <a:lnTo>
                  <a:pt x="26270" y="44310"/>
                </a:lnTo>
                <a:lnTo>
                  <a:pt x="26380" y="44420"/>
                </a:lnTo>
                <a:lnTo>
                  <a:pt x="26630" y="44730"/>
                </a:lnTo>
                <a:lnTo>
                  <a:pt x="26830" y="44860"/>
                </a:lnTo>
                <a:lnTo>
                  <a:pt x="27020" y="44870"/>
                </a:lnTo>
                <a:lnTo>
                  <a:pt x="27190" y="44780"/>
                </a:lnTo>
                <a:lnTo>
                  <a:pt x="27430" y="44610"/>
                </a:lnTo>
                <a:lnTo>
                  <a:pt x="27760" y="44430"/>
                </a:lnTo>
                <a:lnTo>
                  <a:pt x="28340" y="44280"/>
                </a:lnTo>
                <a:lnTo>
                  <a:pt x="28650" y="44270"/>
                </a:lnTo>
                <a:lnTo>
                  <a:pt x="28870" y="44360"/>
                </a:lnTo>
                <a:lnTo>
                  <a:pt x="29020" y="44520"/>
                </a:lnTo>
                <a:lnTo>
                  <a:pt x="29190" y="44730"/>
                </a:lnTo>
                <a:lnTo>
                  <a:pt x="29660" y="45000"/>
                </a:lnTo>
                <a:lnTo>
                  <a:pt x="29810" y="45060"/>
                </a:lnTo>
                <a:lnTo>
                  <a:pt x="29950" y="45130"/>
                </a:lnTo>
                <a:lnTo>
                  <a:pt x="30470" y="45530"/>
                </a:lnTo>
                <a:lnTo>
                  <a:pt x="31090" y="45830"/>
                </a:lnTo>
                <a:lnTo>
                  <a:pt x="32770" y="46200"/>
                </a:lnTo>
                <a:lnTo>
                  <a:pt x="33040" y="46570"/>
                </a:lnTo>
                <a:lnTo>
                  <a:pt x="33090" y="47070"/>
                </a:lnTo>
                <a:lnTo>
                  <a:pt x="33130" y="47230"/>
                </a:lnTo>
                <a:lnTo>
                  <a:pt x="33410" y="4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