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Ararat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Armenia • State Map | Fully Editable Vector Shape</a:t>
            </a:r>
          </a:p>
        </p:txBody>
      </p:sp>
      <p:sp>
        <p:nvSpPr>
          <p:cNvPr id="101" name="Arar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300" y="47170"/>
                </a:moveTo>
                <a:lnTo>
                  <a:pt x="50150" y="48250"/>
                </a:lnTo>
                <a:lnTo>
                  <a:pt x="49830" y="49490"/>
                </a:lnTo>
                <a:lnTo>
                  <a:pt x="49810" y="49960"/>
                </a:lnTo>
                <a:lnTo>
                  <a:pt x="49870" y="50320"/>
                </a:lnTo>
                <a:lnTo>
                  <a:pt x="51080" y="53290"/>
                </a:lnTo>
                <a:lnTo>
                  <a:pt x="51190" y="53630"/>
                </a:lnTo>
                <a:lnTo>
                  <a:pt x="51250" y="53760"/>
                </a:lnTo>
                <a:lnTo>
                  <a:pt x="51320" y="53850"/>
                </a:lnTo>
                <a:lnTo>
                  <a:pt x="51400" y="53910"/>
                </a:lnTo>
                <a:lnTo>
                  <a:pt x="51710" y="54050"/>
                </a:lnTo>
                <a:lnTo>
                  <a:pt x="51830" y="54180"/>
                </a:lnTo>
                <a:lnTo>
                  <a:pt x="51860" y="54420"/>
                </a:lnTo>
                <a:lnTo>
                  <a:pt x="51830" y="55260"/>
                </a:lnTo>
                <a:lnTo>
                  <a:pt x="51890" y="55600"/>
                </a:lnTo>
                <a:lnTo>
                  <a:pt x="51990" y="55920"/>
                </a:lnTo>
                <a:lnTo>
                  <a:pt x="52170" y="56350"/>
                </a:lnTo>
                <a:lnTo>
                  <a:pt x="52240" y="56680"/>
                </a:lnTo>
                <a:lnTo>
                  <a:pt x="52300" y="57490"/>
                </a:lnTo>
                <a:lnTo>
                  <a:pt x="52340" y="57740"/>
                </a:lnTo>
                <a:lnTo>
                  <a:pt x="52580" y="58310"/>
                </a:lnTo>
                <a:lnTo>
                  <a:pt x="51900" y="59840"/>
                </a:lnTo>
                <a:lnTo>
                  <a:pt x="51700" y="60440"/>
                </a:lnTo>
                <a:lnTo>
                  <a:pt x="51680" y="60580"/>
                </a:lnTo>
                <a:lnTo>
                  <a:pt x="51680" y="61820"/>
                </a:lnTo>
                <a:lnTo>
                  <a:pt x="51590" y="62630"/>
                </a:lnTo>
                <a:lnTo>
                  <a:pt x="51380" y="62360"/>
                </a:lnTo>
                <a:lnTo>
                  <a:pt x="50400" y="61870"/>
                </a:lnTo>
                <a:lnTo>
                  <a:pt x="49330" y="62240"/>
                </a:lnTo>
                <a:lnTo>
                  <a:pt x="48270" y="63050"/>
                </a:lnTo>
                <a:lnTo>
                  <a:pt x="48100" y="63150"/>
                </a:lnTo>
                <a:lnTo>
                  <a:pt x="47350" y="63570"/>
                </a:lnTo>
                <a:lnTo>
                  <a:pt x="46380" y="63800"/>
                </a:lnTo>
                <a:lnTo>
                  <a:pt x="45120" y="63780"/>
                </a:lnTo>
                <a:lnTo>
                  <a:pt x="43790" y="64030"/>
                </a:lnTo>
                <a:lnTo>
                  <a:pt x="42980" y="64390"/>
                </a:lnTo>
                <a:lnTo>
                  <a:pt x="42540" y="63630"/>
                </a:lnTo>
                <a:lnTo>
                  <a:pt x="40780" y="61310"/>
                </a:lnTo>
                <a:lnTo>
                  <a:pt x="40620" y="61020"/>
                </a:lnTo>
                <a:lnTo>
                  <a:pt x="40480" y="60900"/>
                </a:lnTo>
                <a:lnTo>
                  <a:pt x="40340" y="60870"/>
                </a:lnTo>
                <a:lnTo>
                  <a:pt x="40020" y="60920"/>
                </a:lnTo>
                <a:lnTo>
                  <a:pt x="39880" y="60900"/>
                </a:lnTo>
                <a:lnTo>
                  <a:pt x="39350" y="60570"/>
                </a:lnTo>
                <a:lnTo>
                  <a:pt x="38310" y="59370"/>
                </a:lnTo>
                <a:lnTo>
                  <a:pt x="37930" y="59600"/>
                </a:lnTo>
                <a:lnTo>
                  <a:pt x="37820" y="59390"/>
                </a:lnTo>
                <a:lnTo>
                  <a:pt x="37810" y="58970"/>
                </a:lnTo>
                <a:lnTo>
                  <a:pt x="37720" y="58600"/>
                </a:lnTo>
                <a:lnTo>
                  <a:pt x="37290" y="58290"/>
                </a:lnTo>
                <a:lnTo>
                  <a:pt x="37050" y="58040"/>
                </a:lnTo>
                <a:lnTo>
                  <a:pt x="36940" y="57710"/>
                </a:lnTo>
                <a:lnTo>
                  <a:pt x="36810" y="57140"/>
                </a:lnTo>
                <a:lnTo>
                  <a:pt x="36480" y="56600"/>
                </a:lnTo>
                <a:lnTo>
                  <a:pt x="35750" y="55780"/>
                </a:lnTo>
                <a:lnTo>
                  <a:pt x="34090" y="54330"/>
                </a:lnTo>
                <a:lnTo>
                  <a:pt x="31700" y="52920"/>
                </a:lnTo>
                <a:lnTo>
                  <a:pt x="31700" y="52890"/>
                </a:lnTo>
                <a:lnTo>
                  <a:pt x="31680" y="52270"/>
                </a:lnTo>
                <a:lnTo>
                  <a:pt x="31610" y="51890"/>
                </a:lnTo>
                <a:lnTo>
                  <a:pt x="31360" y="51180"/>
                </a:lnTo>
                <a:lnTo>
                  <a:pt x="30850" y="50180"/>
                </a:lnTo>
                <a:lnTo>
                  <a:pt x="30880" y="50020"/>
                </a:lnTo>
                <a:lnTo>
                  <a:pt x="31020" y="49780"/>
                </a:lnTo>
                <a:lnTo>
                  <a:pt x="31400" y="49430"/>
                </a:lnTo>
                <a:lnTo>
                  <a:pt x="31830" y="48720"/>
                </a:lnTo>
                <a:lnTo>
                  <a:pt x="32030" y="48500"/>
                </a:lnTo>
                <a:lnTo>
                  <a:pt x="32300" y="48330"/>
                </a:lnTo>
                <a:lnTo>
                  <a:pt x="33090" y="48010"/>
                </a:lnTo>
                <a:lnTo>
                  <a:pt x="33340" y="47860"/>
                </a:lnTo>
                <a:lnTo>
                  <a:pt x="33410" y="47550"/>
                </a:lnTo>
                <a:lnTo>
                  <a:pt x="33750" y="47460"/>
                </a:lnTo>
                <a:lnTo>
                  <a:pt x="33880" y="47520"/>
                </a:lnTo>
                <a:lnTo>
                  <a:pt x="34080" y="47700"/>
                </a:lnTo>
                <a:lnTo>
                  <a:pt x="34140" y="47830"/>
                </a:lnTo>
                <a:lnTo>
                  <a:pt x="34170" y="48000"/>
                </a:lnTo>
                <a:lnTo>
                  <a:pt x="34160" y="48170"/>
                </a:lnTo>
                <a:lnTo>
                  <a:pt x="34080" y="48620"/>
                </a:lnTo>
                <a:lnTo>
                  <a:pt x="34060" y="48840"/>
                </a:lnTo>
                <a:lnTo>
                  <a:pt x="34080" y="48970"/>
                </a:lnTo>
                <a:lnTo>
                  <a:pt x="34110" y="49130"/>
                </a:lnTo>
                <a:lnTo>
                  <a:pt x="34180" y="49290"/>
                </a:lnTo>
                <a:lnTo>
                  <a:pt x="34270" y="49440"/>
                </a:lnTo>
                <a:lnTo>
                  <a:pt x="34380" y="49560"/>
                </a:lnTo>
                <a:lnTo>
                  <a:pt x="34450" y="49630"/>
                </a:lnTo>
                <a:lnTo>
                  <a:pt x="34520" y="49670"/>
                </a:lnTo>
                <a:lnTo>
                  <a:pt x="35520" y="49910"/>
                </a:lnTo>
                <a:lnTo>
                  <a:pt x="35810" y="50040"/>
                </a:lnTo>
                <a:lnTo>
                  <a:pt x="36000" y="50210"/>
                </a:lnTo>
                <a:lnTo>
                  <a:pt x="36260" y="50820"/>
                </a:lnTo>
                <a:lnTo>
                  <a:pt x="36320" y="50910"/>
                </a:lnTo>
                <a:lnTo>
                  <a:pt x="36410" y="51000"/>
                </a:lnTo>
                <a:lnTo>
                  <a:pt x="36700" y="51240"/>
                </a:lnTo>
                <a:lnTo>
                  <a:pt x="36800" y="51270"/>
                </a:lnTo>
                <a:lnTo>
                  <a:pt x="36960" y="51260"/>
                </a:lnTo>
                <a:lnTo>
                  <a:pt x="37310" y="51170"/>
                </a:lnTo>
                <a:lnTo>
                  <a:pt x="38090" y="50650"/>
                </a:lnTo>
                <a:lnTo>
                  <a:pt x="39340" y="48960"/>
                </a:lnTo>
                <a:lnTo>
                  <a:pt x="39610" y="49100"/>
                </a:lnTo>
                <a:lnTo>
                  <a:pt x="39890" y="49760"/>
                </a:lnTo>
                <a:lnTo>
                  <a:pt x="40090" y="49960"/>
                </a:lnTo>
                <a:lnTo>
                  <a:pt x="40440" y="50150"/>
                </a:lnTo>
                <a:lnTo>
                  <a:pt x="40630" y="50170"/>
                </a:lnTo>
                <a:lnTo>
                  <a:pt x="42060" y="49920"/>
                </a:lnTo>
                <a:lnTo>
                  <a:pt x="43230" y="49540"/>
                </a:lnTo>
                <a:lnTo>
                  <a:pt x="45380" y="48320"/>
                </a:lnTo>
                <a:lnTo>
                  <a:pt x="46200" y="47980"/>
                </a:lnTo>
                <a:lnTo>
                  <a:pt x="47240" y="47670"/>
                </a:lnTo>
                <a:lnTo>
                  <a:pt x="48350" y="47210"/>
                </a:lnTo>
                <a:lnTo>
                  <a:pt x="49220" y="47110"/>
                </a:lnTo>
                <a:lnTo>
                  <a:pt x="50300" y="47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