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Aragatsotn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Aragatsot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540" y="25430"/>
                </a:moveTo>
                <a:lnTo>
                  <a:pt x="25910" y="25350"/>
                </a:lnTo>
                <a:lnTo>
                  <a:pt x="26050" y="25340"/>
                </a:lnTo>
                <a:lnTo>
                  <a:pt x="26240" y="25380"/>
                </a:lnTo>
                <a:lnTo>
                  <a:pt x="26420" y="25470"/>
                </a:lnTo>
                <a:lnTo>
                  <a:pt x="26640" y="25690"/>
                </a:lnTo>
                <a:lnTo>
                  <a:pt x="26920" y="26050"/>
                </a:lnTo>
                <a:lnTo>
                  <a:pt x="27060" y="26210"/>
                </a:lnTo>
                <a:lnTo>
                  <a:pt x="27290" y="26310"/>
                </a:lnTo>
                <a:lnTo>
                  <a:pt x="27590" y="26350"/>
                </a:lnTo>
                <a:lnTo>
                  <a:pt x="28090" y="26250"/>
                </a:lnTo>
                <a:lnTo>
                  <a:pt x="28400" y="26080"/>
                </a:lnTo>
                <a:lnTo>
                  <a:pt x="28620" y="25870"/>
                </a:lnTo>
                <a:lnTo>
                  <a:pt x="28830" y="25550"/>
                </a:lnTo>
                <a:lnTo>
                  <a:pt x="28920" y="25460"/>
                </a:lnTo>
                <a:lnTo>
                  <a:pt x="29020" y="25410"/>
                </a:lnTo>
                <a:lnTo>
                  <a:pt x="29160" y="25390"/>
                </a:lnTo>
                <a:lnTo>
                  <a:pt x="29550" y="25410"/>
                </a:lnTo>
                <a:lnTo>
                  <a:pt x="30000" y="25520"/>
                </a:lnTo>
                <a:lnTo>
                  <a:pt x="31510" y="26140"/>
                </a:lnTo>
                <a:lnTo>
                  <a:pt x="32230" y="26590"/>
                </a:lnTo>
                <a:lnTo>
                  <a:pt x="32430" y="26800"/>
                </a:lnTo>
                <a:lnTo>
                  <a:pt x="32630" y="27070"/>
                </a:lnTo>
                <a:lnTo>
                  <a:pt x="32770" y="27660"/>
                </a:lnTo>
                <a:lnTo>
                  <a:pt x="32980" y="28950"/>
                </a:lnTo>
                <a:lnTo>
                  <a:pt x="32980" y="29300"/>
                </a:lnTo>
                <a:lnTo>
                  <a:pt x="32850" y="29820"/>
                </a:lnTo>
                <a:lnTo>
                  <a:pt x="32870" y="29970"/>
                </a:lnTo>
                <a:lnTo>
                  <a:pt x="33070" y="30240"/>
                </a:lnTo>
                <a:lnTo>
                  <a:pt x="34910" y="31610"/>
                </a:lnTo>
                <a:lnTo>
                  <a:pt x="35160" y="31720"/>
                </a:lnTo>
                <a:lnTo>
                  <a:pt x="36250" y="31900"/>
                </a:lnTo>
                <a:lnTo>
                  <a:pt x="36440" y="31980"/>
                </a:lnTo>
                <a:lnTo>
                  <a:pt x="36640" y="32090"/>
                </a:lnTo>
                <a:lnTo>
                  <a:pt x="36620" y="32680"/>
                </a:lnTo>
                <a:lnTo>
                  <a:pt x="36400" y="33640"/>
                </a:lnTo>
                <a:lnTo>
                  <a:pt x="35020" y="37670"/>
                </a:lnTo>
                <a:lnTo>
                  <a:pt x="35070" y="38000"/>
                </a:lnTo>
                <a:lnTo>
                  <a:pt x="35300" y="38510"/>
                </a:lnTo>
                <a:lnTo>
                  <a:pt x="35320" y="38760"/>
                </a:lnTo>
                <a:lnTo>
                  <a:pt x="35240" y="39030"/>
                </a:lnTo>
                <a:lnTo>
                  <a:pt x="34980" y="39270"/>
                </a:lnTo>
                <a:lnTo>
                  <a:pt x="34550" y="39540"/>
                </a:lnTo>
                <a:lnTo>
                  <a:pt x="33490" y="41440"/>
                </a:lnTo>
                <a:lnTo>
                  <a:pt x="33240" y="41700"/>
                </a:lnTo>
                <a:lnTo>
                  <a:pt x="32990" y="41850"/>
                </a:lnTo>
                <a:lnTo>
                  <a:pt x="32780" y="41900"/>
                </a:lnTo>
                <a:lnTo>
                  <a:pt x="32590" y="41980"/>
                </a:lnTo>
                <a:lnTo>
                  <a:pt x="32490" y="42170"/>
                </a:lnTo>
                <a:lnTo>
                  <a:pt x="32500" y="42390"/>
                </a:lnTo>
                <a:lnTo>
                  <a:pt x="32730" y="42770"/>
                </a:lnTo>
                <a:lnTo>
                  <a:pt x="32920" y="42960"/>
                </a:lnTo>
                <a:lnTo>
                  <a:pt x="33240" y="43200"/>
                </a:lnTo>
                <a:lnTo>
                  <a:pt x="33310" y="43340"/>
                </a:lnTo>
                <a:lnTo>
                  <a:pt x="33300" y="43500"/>
                </a:lnTo>
                <a:lnTo>
                  <a:pt x="33170" y="43700"/>
                </a:lnTo>
                <a:lnTo>
                  <a:pt x="33010" y="43820"/>
                </a:lnTo>
                <a:lnTo>
                  <a:pt x="32650" y="44060"/>
                </a:lnTo>
                <a:lnTo>
                  <a:pt x="32580" y="44210"/>
                </a:lnTo>
                <a:lnTo>
                  <a:pt x="32580" y="44470"/>
                </a:lnTo>
                <a:lnTo>
                  <a:pt x="32630" y="44890"/>
                </a:lnTo>
                <a:lnTo>
                  <a:pt x="32990" y="45770"/>
                </a:lnTo>
                <a:lnTo>
                  <a:pt x="32770" y="46200"/>
                </a:lnTo>
                <a:lnTo>
                  <a:pt x="31090" y="45830"/>
                </a:lnTo>
                <a:lnTo>
                  <a:pt x="30470" y="45530"/>
                </a:lnTo>
                <a:lnTo>
                  <a:pt x="29950" y="45130"/>
                </a:lnTo>
                <a:lnTo>
                  <a:pt x="29810" y="45060"/>
                </a:lnTo>
                <a:lnTo>
                  <a:pt x="29660" y="45000"/>
                </a:lnTo>
                <a:lnTo>
                  <a:pt x="29190" y="44730"/>
                </a:lnTo>
                <a:lnTo>
                  <a:pt x="29020" y="44520"/>
                </a:lnTo>
                <a:lnTo>
                  <a:pt x="28870" y="44360"/>
                </a:lnTo>
                <a:lnTo>
                  <a:pt x="28650" y="44270"/>
                </a:lnTo>
                <a:lnTo>
                  <a:pt x="28340" y="44280"/>
                </a:lnTo>
                <a:lnTo>
                  <a:pt x="27760" y="44430"/>
                </a:lnTo>
                <a:lnTo>
                  <a:pt x="27430" y="44610"/>
                </a:lnTo>
                <a:lnTo>
                  <a:pt x="27190" y="44780"/>
                </a:lnTo>
                <a:lnTo>
                  <a:pt x="27020" y="44870"/>
                </a:lnTo>
                <a:lnTo>
                  <a:pt x="26830" y="44860"/>
                </a:lnTo>
                <a:lnTo>
                  <a:pt x="26630" y="44730"/>
                </a:lnTo>
                <a:lnTo>
                  <a:pt x="26380" y="44420"/>
                </a:lnTo>
                <a:lnTo>
                  <a:pt x="26270" y="44310"/>
                </a:lnTo>
                <a:lnTo>
                  <a:pt x="26130" y="44250"/>
                </a:lnTo>
                <a:lnTo>
                  <a:pt x="25970" y="44210"/>
                </a:lnTo>
                <a:lnTo>
                  <a:pt x="25790" y="44190"/>
                </a:lnTo>
                <a:lnTo>
                  <a:pt x="25620" y="44220"/>
                </a:lnTo>
                <a:lnTo>
                  <a:pt x="25440" y="44360"/>
                </a:lnTo>
                <a:lnTo>
                  <a:pt x="25420" y="44590"/>
                </a:lnTo>
                <a:lnTo>
                  <a:pt x="25460" y="44840"/>
                </a:lnTo>
                <a:lnTo>
                  <a:pt x="25620" y="45400"/>
                </a:lnTo>
                <a:lnTo>
                  <a:pt x="25640" y="45760"/>
                </a:lnTo>
                <a:lnTo>
                  <a:pt x="25310" y="46100"/>
                </a:lnTo>
                <a:lnTo>
                  <a:pt x="24690" y="46350"/>
                </a:lnTo>
                <a:lnTo>
                  <a:pt x="21290" y="46330"/>
                </a:lnTo>
                <a:lnTo>
                  <a:pt x="21070" y="46250"/>
                </a:lnTo>
                <a:lnTo>
                  <a:pt x="20850" y="46110"/>
                </a:lnTo>
                <a:lnTo>
                  <a:pt x="20410" y="45740"/>
                </a:lnTo>
                <a:lnTo>
                  <a:pt x="19970" y="45220"/>
                </a:lnTo>
                <a:lnTo>
                  <a:pt x="19700" y="45060"/>
                </a:lnTo>
                <a:lnTo>
                  <a:pt x="18600" y="44670"/>
                </a:lnTo>
                <a:lnTo>
                  <a:pt x="18200" y="44430"/>
                </a:lnTo>
                <a:lnTo>
                  <a:pt x="17470" y="43820"/>
                </a:lnTo>
                <a:lnTo>
                  <a:pt x="17350" y="43750"/>
                </a:lnTo>
                <a:lnTo>
                  <a:pt x="17140" y="43680"/>
                </a:lnTo>
                <a:lnTo>
                  <a:pt x="16400" y="43530"/>
                </a:lnTo>
                <a:lnTo>
                  <a:pt x="16140" y="43430"/>
                </a:lnTo>
                <a:lnTo>
                  <a:pt x="15980" y="43320"/>
                </a:lnTo>
                <a:lnTo>
                  <a:pt x="15630" y="42750"/>
                </a:lnTo>
                <a:lnTo>
                  <a:pt x="15500" y="42620"/>
                </a:lnTo>
                <a:lnTo>
                  <a:pt x="15340" y="42610"/>
                </a:lnTo>
                <a:lnTo>
                  <a:pt x="15150" y="42700"/>
                </a:lnTo>
                <a:lnTo>
                  <a:pt x="14860" y="43040"/>
                </a:lnTo>
                <a:lnTo>
                  <a:pt x="14690" y="43290"/>
                </a:lnTo>
                <a:lnTo>
                  <a:pt x="14510" y="43480"/>
                </a:lnTo>
                <a:lnTo>
                  <a:pt x="14310" y="43510"/>
                </a:lnTo>
                <a:lnTo>
                  <a:pt x="14010" y="43340"/>
                </a:lnTo>
                <a:lnTo>
                  <a:pt x="13790" y="43180"/>
                </a:lnTo>
                <a:lnTo>
                  <a:pt x="13550" y="43130"/>
                </a:lnTo>
                <a:lnTo>
                  <a:pt x="13320" y="43230"/>
                </a:lnTo>
                <a:lnTo>
                  <a:pt x="12660" y="43840"/>
                </a:lnTo>
                <a:lnTo>
                  <a:pt x="11940" y="44280"/>
                </a:lnTo>
                <a:lnTo>
                  <a:pt x="11910" y="44280"/>
                </a:lnTo>
                <a:lnTo>
                  <a:pt x="11500" y="43320"/>
                </a:lnTo>
                <a:lnTo>
                  <a:pt x="10220" y="41650"/>
                </a:lnTo>
                <a:lnTo>
                  <a:pt x="9450" y="40920"/>
                </a:lnTo>
                <a:lnTo>
                  <a:pt x="9150" y="40330"/>
                </a:lnTo>
                <a:lnTo>
                  <a:pt x="9350" y="39720"/>
                </a:lnTo>
                <a:lnTo>
                  <a:pt x="9590" y="39300"/>
                </a:lnTo>
                <a:lnTo>
                  <a:pt x="10020" y="37860"/>
                </a:lnTo>
                <a:lnTo>
                  <a:pt x="10520" y="37930"/>
                </a:lnTo>
                <a:lnTo>
                  <a:pt x="10640" y="37880"/>
                </a:lnTo>
                <a:lnTo>
                  <a:pt x="10760" y="37770"/>
                </a:lnTo>
                <a:lnTo>
                  <a:pt x="10980" y="37470"/>
                </a:lnTo>
                <a:lnTo>
                  <a:pt x="11180" y="37280"/>
                </a:lnTo>
                <a:lnTo>
                  <a:pt x="11760" y="36940"/>
                </a:lnTo>
                <a:lnTo>
                  <a:pt x="11970" y="36750"/>
                </a:lnTo>
                <a:lnTo>
                  <a:pt x="12120" y="36470"/>
                </a:lnTo>
                <a:lnTo>
                  <a:pt x="12190" y="36260"/>
                </a:lnTo>
                <a:lnTo>
                  <a:pt x="12240" y="36050"/>
                </a:lnTo>
                <a:lnTo>
                  <a:pt x="12350" y="35830"/>
                </a:lnTo>
                <a:lnTo>
                  <a:pt x="12540" y="35650"/>
                </a:lnTo>
                <a:lnTo>
                  <a:pt x="12930" y="35460"/>
                </a:lnTo>
                <a:lnTo>
                  <a:pt x="13730" y="35250"/>
                </a:lnTo>
                <a:lnTo>
                  <a:pt x="13980" y="35140"/>
                </a:lnTo>
                <a:lnTo>
                  <a:pt x="14850" y="34590"/>
                </a:lnTo>
                <a:lnTo>
                  <a:pt x="15070" y="34530"/>
                </a:lnTo>
                <a:lnTo>
                  <a:pt x="15270" y="34540"/>
                </a:lnTo>
                <a:lnTo>
                  <a:pt x="15720" y="34820"/>
                </a:lnTo>
                <a:lnTo>
                  <a:pt x="15870" y="34860"/>
                </a:lnTo>
                <a:lnTo>
                  <a:pt x="16220" y="34880"/>
                </a:lnTo>
                <a:lnTo>
                  <a:pt x="16400" y="34930"/>
                </a:lnTo>
                <a:lnTo>
                  <a:pt x="16560" y="35000"/>
                </a:lnTo>
                <a:lnTo>
                  <a:pt x="17160" y="35450"/>
                </a:lnTo>
                <a:lnTo>
                  <a:pt x="17310" y="35540"/>
                </a:lnTo>
                <a:lnTo>
                  <a:pt x="17460" y="35590"/>
                </a:lnTo>
                <a:lnTo>
                  <a:pt x="17930" y="35630"/>
                </a:lnTo>
                <a:lnTo>
                  <a:pt x="19120" y="35600"/>
                </a:lnTo>
                <a:lnTo>
                  <a:pt x="19280" y="35530"/>
                </a:lnTo>
                <a:lnTo>
                  <a:pt x="19380" y="35430"/>
                </a:lnTo>
                <a:lnTo>
                  <a:pt x="19420" y="35220"/>
                </a:lnTo>
                <a:lnTo>
                  <a:pt x="19470" y="35090"/>
                </a:lnTo>
                <a:lnTo>
                  <a:pt x="19550" y="34990"/>
                </a:lnTo>
                <a:lnTo>
                  <a:pt x="19730" y="34950"/>
                </a:lnTo>
                <a:lnTo>
                  <a:pt x="20920" y="35010"/>
                </a:lnTo>
                <a:lnTo>
                  <a:pt x="20980" y="35060"/>
                </a:lnTo>
                <a:lnTo>
                  <a:pt x="21030" y="35120"/>
                </a:lnTo>
                <a:lnTo>
                  <a:pt x="21210" y="35370"/>
                </a:lnTo>
                <a:lnTo>
                  <a:pt x="21670" y="36150"/>
                </a:lnTo>
                <a:lnTo>
                  <a:pt x="21780" y="36300"/>
                </a:lnTo>
                <a:lnTo>
                  <a:pt x="21900" y="36400"/>
                </a:lnTo>
                <a:lnTo>
                  <a:pt x="22020" y="36460"/>
                </a:lnTo>
                <a:lnTo>
                  <a:pt x="22160" y="36480"/>
                </a:lnTo>
                <a:lnTo>
                  <a:pt x="22320" y="36460"/>
                </a:lnTo>
                <a:lnTo>
                  <a:pt x="22510" y="36380"/>
                </a:lnTo>
                <a:lnTo>
                  <a:pt x="23290" y="35880"/>
                </a:lnTo>
                <a:lnTo>
                  <a:pt x="24060" y="35570"/>
                </a:lnTo>
                <a:lnTo>
                  <a:pt x="24500" y="35200"/>
                </a:lnTo>
                <a:lnTo>
                  <a:pt x="24610" y="35150"/>
                </a:lnTo>
                <a:lnTo>
                  <a:pt x="24750" y="35100"/>
                </a:lnTo>
                <a:lnTo>
                  <a:pt x="25230" y="35040"/>
                </a:lnTo>
                <a:lnTo>
                  <a:pt x="25390" y="34980"/>
                </a:lnTo>
                <a:lnTo>
                  <a:pt x="25510" y="34900"/>
                </a:lnTo>
                <a:lnTo>
                  <a:pt x="25650" y="34760"/>
                </a:lnTo>
                <a:lnTo>
                  <a:pt x="25910" y="34620"/>
                </a:lnTo>
                <a:lnTo>
                  <a:pt x="26010" y="34540"/>
                </a:lnTo>
                <a:lnTo>
                  <a:pt x="26150" y="34350"/>
                </a:lnTo>
                <a:lnTo>
                  <a:pt x="26260" y="34250"/>
                </a:lnTo>
                <a:lnTo>
                  <a:pt x="26480" y="34120"/>
                </a:lnTo>
                <a:lnTo>
                  <a:pt x="26500" y="34080"/>
                </a:lnTo>
                <a:lnTo>
                  <a:pt x="26410" y="34010"/>
                </a:lnTo>
                <a:lnTo>
                  <a:pt x="26110" y="33840"/>
                </a:lnTo>
                <a:lnTo>
                  <a:pt x="26020" y="33760"/>
                </a:lnTo>
                <a:lnTo>
                  <a:pt x="25940" y="33660"/>
                </a:lnTo>
                <a:lnTo>
                  <a:pt x="25900" y="33470"/>
                </a:lnTo>
                <a:lnTo>
                  <a:pt x="25900" y="33200"/>
                </a:lnTo>
                <a:lnTo>
                  <a:pt x="25990" y="32690"/>
                </a:lnTo>
                <a:lnTo>
                  <a:pt x="26280" y="31730"/>
                </a:lnTo>
                <a:lnTo>
                  <a:pt x="26310" y="31520"/>
                </a:lnTo>
                <a:lnTo>
                  <a:pt x="26280" y="31370"/>
                </a:lnTo>
                <a:lnTo>
                  <a:pt x="26130" y="31270"/>
                </a:lnTo>
                <a:lnTo>
                  <a:pt x="25960" y="31260"/>
                </a:lnTo>
                <a:lnTo>
                  <a:pt x="25040" y="31420"/>
                </a:lnTo>
                <a:lnTo>
                  <a:pt x="24630" y="31430"/>
                </a:lnTo>
                <a:lnTo>
                  <a:pt x="24510" y="31410"/>
                </a:lnTo>
                <a:lnTo>
                  <a:pt x="24420" y="31330"/>
                </a:lnTo>
                <a:lnTo>
                  <a:pt x="24370" y="31190"/>
                </a:lnTo>
                <a:lnTo>
                  <a:pt x="24290" y="30760"/>
                </a:lnTo>
                <a:lnTo>
                  <a:pt x="24220" y="30570"/>
                </a:lnTo>
                <a:lnTo>
                  <a:pt x="24150" y="30400"/>
                </a:lnTo>
                <a:lnTo>
                  <a:pt x="23970" y="30080"/>
                </a:lnTo>
                <a:lnTo>
                  <a:pt x="23770" y="29810"/>
                </a:lnTo>
                <a:lnTo>
                  <a:pt x="23520" y="29560"/>
                </a:lnTo>
                <a:lnTo>
                  <a:pt x="23080" y="29210"/>
                </a:lnTo>
                <a:lnTo>
                  <a:pt x="23060" y="29080"/>
                </a:lnTo>
                <a:lnTo>
                  <a:pt x="23140" y="28900"/>
                </a:lnTo>
                <a:lnTo>
                  <a:pt x="24110" y="27960"/>
                </a:lnTo>
                <a:lnTo>
                  <a:pt x="24580" y="27310"/>
                </a:lnTo>
                <a:lnTo>
                  <a:pt x="25540" y="25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