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Armenia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avu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150" y="28810"/>
                </a:moveTo>
                <a:lnTo>
                  <a:pt x="60140" y="28800"/>
                </a:lnTo>
                <a:lnTo>
                  <a:pt x="59600" y="28600"/>
                </a:lnTo>
                <a:lnTo>
                  <a:pt x="59240" y="28240"/>
                </a:lnTo>
                <a:lnTo>
                  <a:pt x="58980" y="27890"/>
                </a:lnTo>
                <a:lnTo>
                  <a:pt x="58650" y="27580"/>
                </a:lnTo>
                <a:lnTo>
                  <a:pt x="58470" y="27450"/>
                </a:lnTo>
                <a:lnTo>
                  <a:pt x="58290" y="27360"/>
                </a:lnTo>
                <a:lnTo>
                  <a:pt x="57780" y="27220"/>
                </a:lnTo>
                <a:lnTo>
                  <a:pt x="57620" y="27160"/>
                </a:lnTo>
                <a:lnTo>
                  <a:pt x="57470" y="27040"/>
                </a:lnTo>
                <a:lnTo>
                  <a:pt x="56810" y="26220"/>
                </a:lnTo>
                <a:lnTo>
                  <a:pt x="56640" y="26070"/>
                </a:lnTo>
                <a:lnTo>
                  <a:pt x="56380" y="25980"/>
                </a:lnTo>
                <a:lnTo>
                  <a:pt x="55380" y="25880"/>
                </a:lnTo>
                <a:lnTo>
                  <a:pt x="54810" y="25710"/>
                </a:lnTo>
                <a:lnTo>
                  <a:pt x="54640" y="25690"/>
                </a:lnTo>
                <a:lnTo>
                  <a:pt x="54440" y="25750"/>
                </a:lnTo>
                <a:lnTo>
                  <a:pt x="53600" y="26410"/>
                </a:lnTo>
                <a:lnTo>
                  <a:pt x="53360" y="26550"/>
                </a:lnTo>
                <a:lnTo>
                  <a:pt x="52260" y="27020"/>
                </a:lnTo>
                <a:lnTo>
                  <a:pt x="52100" y="27140"/>
                </a:lnTo>
                <a:lnTo>
                  <a:pt x="51960" y="27290"/>
                </a:lnTo>
                <a:lnTo>
                  <a:pt x="51860" y="27490"/>
                </a:lnTo>
                <a:lnTo>
                  <a:pt x="51520" y="28380"/>
                </a:lnTo>
                <a:lnTo>
                  <a:pt x="51410" y="28550"/>
                </a:lnTo>
                <a:lnTo>
                  <a:pt x="51290" y="28700"/>
                </a:lnTo>
                <a:lnTo>
                  <a:pt x="51150" y="28820"/>
                </a:lnTo>
                <a:lnTo>
                  <a:pt x="50980" y="28920"/>
                </a:lnTo>
                <a:lnTo>
                  <a:pt x="50550" y="29080"/>
                </a:lnTo>
                <a:lnTo>
                  <a:pt x="49350" y="29320"/>
                </a:lnTo>
                <a:lnTo>
                  <a:pt x="49140" y="29300"/>
                </a:lnTo>
                <a:lnTo>
                  <a:pt x="48920" y="29250"/>
                </a:lnTo>
                <a:lnTo>
                  <a:pt x="48590" y="29110"/>
                </a:lnTo>
                <a:lnTo>
                  <a:pt x="48420" y="28990"/>
                </a:lnTo>
                <a:lnTo>
                  <a:pt x="48060" y="28640"/>
                </a:lnTo>
                <a:lnTo>
                  <a:pt x="47860" y="28490"/>
                </a:lnTo>
                <a:lnTo>
                  <a:pt x="47440" y="28260"/>
                </a:lnTo>
                <a:lnTo>
                  <a:pt x="47020" y="28130"/>
                </a:lnTo>
                <a:lnTo>
                  <a:pt x="43610" y="28850"/>
                </a:lnTo>
                <a:lnTo>
                  <a:pt x="42920" y="28280"/>
                </a:lnTo>
                <a:lnTo>
                  <a:pt x="42950" y="26080"/>
                </a:lnTo>
                <a:lnTo>
                  <a:pt x="42720" y="25350"/>
                </a:lnTo>
                <a:lnTo>
                  <a:pt x="42610" y="25130"/>
                </a:lnTo>
                <a:lnTo>
                  <a:pt x="42460" y="24630"/>
                </a:lnTo>
                <a:lnTo>
                  <a:pt x="42380" y="24410"/>
                </a:lnTo>
                <a:lnTo>
                  <a:pt x="42330" y="24220"/>
                </a:lnTo>
                <a:lnTo>
                  <a:pt x="42340" y="24030"/>
                </a:lnTo>
                <a:lnTo>
                  <a:pt x="42530" y="23780"/>
                </a:lnTo>
                <a:lnTo>
                  <a:pt x="42740" y="23610"/>
                </a:lnTo>
                <a:lnTo>
                  <a:pt x="43280" y="23350"/>
                </a:lnTo>
                <a:lnTo>
                  <a:pt x="44260" y="23080"/>
                </a:lnTo>
                <a:lnTo>
                  <a:pt x="44470" y="22980"/>
                </a:lnTo>
                <a:lnTo>
                  <a:pt x="44640" y="22830"/>
                </a:lnTo>
                <a:lnTo>
                  <a:pt x="44800" y="22620"/>
                </a:lnTo>
                <a:lnTo>
                  <a:pt x="44960" y="22320"/>
                </a:lnTo>
                <a:lnTo>
                  <a:pt x="45560" y="20360"/>
                </a:lnTo>
                <a:lnTo>
                  <a:pt x="45680" y="20100"/>
                </a:lnTo>
                <a:lnTo>
                  <a:pt x="45810" y="19900"/>
                </a:lnTo>
                <a:lnTo>
                  <a:pt x="45950" y="19780"/>
                </a:lnTo>
                <a:lnTo>
                  <a:pt x="46080" y="19710"/>
                </a:lnTo>
                <a:lnTo>
                  <a:pt x="46170" y="19630"/>
                </a:lnTo>
                <a:lnTo>
                  <a:pt x="46410" y="19350"/>
                </a:lnTo>
                <a:lnTo>
                  <a:pt x="46580" y="19210"/>
                </a:lnTo>
                <a:lnTo>
                  <a:pt x="46730" y="19050"/>
                </a:lnTo>
                <a:lnTo>
                  <a:pt x="46800" y="18860"/>
                </a:lnTo>
                <a:lnTo>
                  <a:pt x="46640" y="18550"/>
                </a:lnTo>
                <a:lnTo>
                  <a:pt x="46310" y="18260"/>
                </a:lnTo>
                <a:lnTo>
                  <a:pt x="46200" y="18140"/>
                </a:lnTo>
                <a:lnTo>
                  <a:pt x="46080" y="17870"/>
                </a:lnTo>
                <a:lnTo>
                  <a:pt x="45980" y="17780"/>
                </a:lnTo>
                <a:lnTo>
                  <a:pt x="45640" y="17620"/>
                </a:lnTo>
                <a:lnTo>
                  <a:pt x="45560" y="17560"/>
                </a:lnTo>
                <a:lnTo>
                  <a:pt x="45460" y="17510"/>
                </a:lnTo>
                <a:lnTo>
                  <a:pt x="45360" y="17490"/>
                </a:lnTo>
                <a:lnTo>
                  <a:pt x="44960" y="17490"/>
                </a:lnTo>
                <a:lnTo>
                  <a:pt x="44540" y="17450"/>
                </a:lnTo>
                <a:lnTo>
                  <a:pt x="44350" y="17390"/>
                </a:lnTo>
                <a:lnTo>
                  <a:pt x="43990" y="17180"/>
                </a:lnTo>
                <a:lnTo>
                  <a:pt x="43270" y="16540"/>
                </a:lnTo>
                <a:lnTo>
                  <a:pt x="43000" y="16230"/>
                </a:lnTo>
                <a:lnTo>
                  <a:pt x="42890" y="16050"/>
                </a:lnTo>
                <a:lnTo>
                  <a:pt x="42870" y="15840"/>
                </a:lnTo>
                <a:lnTo>
                  <a:pt x="42920" y="15620"/>
                </a:lnTo>
                <a:lnTo>
                  <a:pt x="43850" y="14530"/>
                </a:lnTo>
                <a:lnTo>
                  <a:pt x="44030" y="14400"/>
                </a:lnTo>
                <a:lnTo>
                  <a:pt x="44210" y="14350"/>
                </a:lnTo>
                <a:lnTo>
                  <a:pt x="44410" y="14370"/>
                </a:lnTo>
                <a:lnTo>
                  <a:pt x="44600" y="14460"/>
                </a:lnTo>
                <a:lnTo>
                  <a:pt x="44970" y="14720"/>
                </a:lnTo>
                <a:lnTo>
                  <a:pt x="45200" y="14800"/>
                </a:lnTo>
                <a:lnTo>
                  <a:pt x="45450" y="14780"/>
                </a:lnTo>
                <a:lnTo>
                  <a:pt x="45760" y="14650"/>
                </a:lnTo>
                <a:lnTo>
                  <a:pt x="47610" y="13210"/>
                </a:lnTo>
                <a:lnTo>
                  <a:pt x="47690" y="12960"/>
                </a:lnTo>
                <a:lnTo>
                  <a:pt x="47630" y="12660"/>
                </a:lnTo>
                <a:lnTo>
                  <a:pt x="47300" y="12150"/>
                </a:lnTo>
                <a:lnTo>
                  <a:pt x="47010" y="11910"/>
                </a:lnTo>
                <a:lnTo>
                  <a:pt x="46700" y="11760"/>
                </a:lnTo>
                <a:lnTo>
                  <a:pt x="46460" y="11690"/>
                </a:lnTo>
                <a:lnTo>
                  <a:pt x="46250" y="11480"/>
                </a:lnTo>
                <a:lnTo>
                  <a:pt x="46110" y="11110"/>
                </a:lnTo>
                <a:lnTo>
                  <a:pt x="46000" y="10310"/>
                </a:lnTo>
                <a:lnTo>
                  <a:pt x="46040" y="9790"/>
                </a:lnTo>
                <a:lnTo>
                  <a:pt x="46120" y="9520"/>
                </a:lnTo>
                <a:lnTo>
                  <a:pt x="46240" y="9410"/>
                </a:lnTo>
                <a:lnTo>
                  <a:pt x="46650" y="9180"/>
                </a:lnTo>
                <a:lnTo>
                  <a:pt x="47050" y="8880"/>
                </a:lnTo>
                <a:lnTo>
                  <a:pt x="47180" y="8740"/>
                </a:lnTo>
                <a:lnTo>
                  <a:pt x="47250" y="8560"/>
                </a:lnTo>
                <a:lnTo>
                  <a:pt x="47270" y="8370"/>
                </a:lnTo>
                <a:lnTo>
                  <a:pt x="47210" y="8140"/>
                </a:lnTo>
                <a:lnTo>
                  <a:pt x="46920" y="7820"/>
                </a:lnTo>
                <a:lnTo>
                  <a:pt x="45940" y="7170"/>
                </a:lnTo>
                <a:lnTo>
                  <a:pt x="45260" y="7100"/>
                </a:lnTo>
                <a:lnTo>
                  <a:pt x="45250" y="7100"/>
                </a:lnTo>
                <a:lnTo>
                  <a:pt x="45060" y="6820"/>
                </a:lnTo>
                <a:lnTo>
                  <a:pt x="43980" y="6300"/>
                </a:lnTo>
                <a:lnTo>
                  <a:pt x="43750" y="5760"/>
                </a:lnTo>
                <a:lnTo>
                  <a:pt x="44300" y="5200"/>
                </a:lnTo>
                <a:lnTo>
                  <a:pt x="47070" y="5640"/>
                </a:lnTo>
                <a:lnTo>
                  <a:pt x="48160" y="5600"/>
                </a:lnTo>
                <a:lnTo>
                  <a:pt x="48510" y="5360"/>
                </a:lnTo>
                <a:lnTo>
                  <a:pt x="49160" y="4770"/>
                </a:lnTo>
                <a:lnTo>
                  <a:pt x="49510" y="4550"/>
                </a:lnTo>
                <a:lnTo>
                  <a:pt x="50570" y="6810"/>
                </a:lnTo>
                <a:lnTo>
                  <a:pt x="50280" y="7610"/>
                </a:lnTo>
                <a:lnTo>
                  <a:pt x="50440" y="8080"/>
                </a:lnTo>
                <a:lnTo>
                  <a:pt x="50930" y="8290"/>
                </a:lnTo>
                <a:lnTo>
                  <a:pt x="52810" y="8300"/>
                </a:lnTo>
                <a:lnTo>
                  <a:pt x="53300" y="8450"/>
                </a:lnTo>
                <a:lnTo>
                  <a:pt x="54800" y="9640"/>
                </a:lnTo>
                <a:lnTo>
                  <a:pt x="55170" y="10180"/>
                </a:lnTo>
                <a:lnTo>
                  <a:pt x="55200" y="10780"/>
                </a:lnTo>
                <a:lnTo>
                  <a:pt x="54220" y="11500"/>
                </a:lnTo>
                <a:lnTo>
                  <a:pt x="51390" y="11380"/>
                </a:lnTo>
                <a:lnTo>
                  <a:pt x="51080" y="12610"/>
                </a:lnTo>
                <a:lnTo>
                  <a:pt x="51450" y="13240"/>
                </a:lnTo>
                <a:lnTo>
                  <a:pt x="52070" y="13660"/>
                </a:lnTo>
                <a:lnTo>
                  <a:pt x="52620" y="13720"/>
                </a:lnTo>
                <a:lnTo>
                  <a:pt x="52800" y="13270"/>
                </a:lnTo>
                <a:lnTo>
                  <a:pt x="52880" y="12570"/>
                </a:lnTo>
                <a:lnTo>
                  <a:pt x="53360" y="12830"/>
                </a:lnTo>
                <a:lnTo>
                  <a:pt x="54290" y="13810"/>
                </a:lnTo>
                <a:lnTo>
                  <a:pt x="54880" y="14170"/>
                </a:lnTo>
                <a:lnTo>
                  <a:pt x="55320" y="14650"/>
                </a:lnTo>
                <a:lnTo>
                  <a:pt x="55790" y="15050"/>
                </a:lnTo>
                <a:lnTo>
                  <a:pt x="57140" y="15210"/>
                </a:lnTo>
                <a:lnTo>
                  <a:pt x="58400" y="15730"/>
                </a:lnTo>
                <a:lnTo>
                  <a:pt x="59050" y="15830"/>
                </a:lnTo>
                <a:lnTo>
                  <a:pt x="60390" y="15160"/>
                </a:lnTo>
                <a:lnTo>
                  <a:pt x="60660" y="15030"/>
                </a:lnTo>
                <a:lnTo>
                  <a:pt x="61450" y="14940"/>
                </a:lnTo>
                <a:lnTo>
                  <a:pt x="61630" y="15840"/>
                </a:lnTo>
                <a:lnTo>
                  <a:pt x="61380" y="17070"/>
                </a:lnTo>
                <a:lnTo>
                  <a:pt x="61730" y="17450"/>
                </a:lnTo>
                <a:lnTo>
                  <a:pt x="62130" y="17560"/>
                </a:lnTo>
                <a:lnTo>
                  <a:pt x="62420" y="17630"/>
                </a:lnTo>
                <a:lnTo>
                  <a:pt x="63180" y="18260"/>
                </a:lnTo>
                <a:lnTo>
                  <a:pt x="64400" y="19840"/>
                </a:lnTo>
                <a:lnTo>
                  <a:pt x="64860" y="20310"/>
                </a:lnTo>
                <a:lnTo>
                  <a:pt x="65440" y="20500"/>
                </a:lnTo>
                <a:lnTo>
                  <a:pt x="66120" y="20540"/>
                </a:lnTo>
                <a:lnTo>
                  <a:pt x="66610" y="20810"/>
                </a:lnTo>
                <a:lnTo>
                  <a:pt x="66670" y="21650"/>
                </a:lnTo>
                <a:lnTo>
                  <a:pt x="66130" y="23210"/>
                </a:lnTo>
                <a:lnTo>
                  <a:pt x="65370" y="24070"/>
                </a:lnTo>
                <a:lnTo>
                  <a:pt x="63150" y="25140"/>
                </a:lnTo>
                <a:lnTo>
                  <a:pt x="61990" y="25700"/>
                </a:lnTo>
                <a:lnTo>
                  <a:pt x="60870" y="26630"/>
                </a:lnTo>
                <a:lnTo>
                  <a:pt x="60150" y="27900"/>
                </a:lnTo>
                <a:lnTo>
                  <a:pt x="60150" y="28810"/>
                </a:lnTo>
                <a:close/>
                <a:moveTo>
                  <a:pt x="48850" y="12480"/>
                </a:moveTo>
                <a:lnTo>
                  <a:pt x="48410" y="12800"/>
                </a:lnTo>
                <a:lnTo>
                  <a:pt x="48320" y="13320"/>
                </a:lnTo>
                <a:lnTo>
                  <a:pt x="48500" y="13900"/>
                </a:lnTo>
                <a:lnTo>
                  <a:pt x="48850" y="14360"/>
                </a:lnTo>
                <a:lnTo>
                  <a:pt x="49890" y="14720"/>
                </a:lnTo>
                <a:lnTo>
                  <a:pt x="50300" y="13840"/>
                </a:lnTo>
                <a:lnTo>
                  <a:pt x="49980" y="12750"/>
                </a:lnTo>
                <a:lnTo>
                  <a:pt x="48850" y="12480"/>
                </a:lnTo>
                <a:close/>
                <a:moveTo>
                  <a:pt x="55460" y="16810"/>
                </a:moveTo>
                <a:lnTo>
                  <a:pt x="55760" y="16390"/>
                </a:lnTo>
                <a:lnTo>
                  <a:pt x="54940" y="15680"/>
                </a:lnTo>
                <a:lnTo>
                  <a:pt x="54820" y="15660"/>
                </a:lnTo>
                <a:lnTo>
                  <a:pt x="54710" y="15680"/>
                </a:lnTo>
                <a:lnTo>
                  <a:pt x="54610" y="15740"/>
                </a:lnTo>
                <a:lnTo>
                  <a:pt x="54520" y="15830"/>
                </a:lnTo>
                <a:lnTo>
                  <a:pt x="54800" y="16710"/>
                </a:lnTo>
                <a:lnTo>
                  <a:pt x="55460" y="1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Lo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150" y="9340"/>
                </a:moveTo>
                <a:lnTo>
                  <a:pt x="20160" y="9340"/>
                </a:lnTo>
                <a:lnTo>
                  <a:pt x="20820" y="9180"/>
                </a:lnTo>
                <a:lnTo>
                  <a:pt x="21970" y="8660"/>
                </a:lnTo>
                <a:lnTo>
                  <a:pt x="22540" y="8600"/>
                </a:lnTo>
                <a:lnTo>
                  <a:pt x="23750" y="8940"/>
                </a:lnTo>
                <a:lnTo>
                  <a:pt x="24360" y="8830"/>
                </a:lnTo>
                <a:lnTo>
                  <a:pt x="24920" y="8520"/>
                </a:lnTo>
                <a:lnTo>
                  <a:pt x="25370" y="8070"/>
                </a:lnTo>
                <a:lnTo>
                  <a:pt x="25520" y="7700"/>
                </a:lnTo>
                <a:lnTo>
                  <a:pt x="25540" y="7380"/>
                </a:lnTo>
                <a:lnTo>
                  <a:pt x="25610" y="7090"/>
                </a:lnTo>
                <a:lnTo>
                  <a:pt x="25950" y="6850"/>
                </a:lnTo>
                <a:lnTo>
                  <a:pt x="26260" y="6850"/>
                </a:lnTo>
                <a:lnTo>
                  <a:pt x="27030" y="7170"/>
                </a:lnTo>
                <a:lnTo>
                  <a:pt x="28420" y="8140"/>
                </a:lnTo>
                <a:lnTo>
                  <a:pt x="28950" y="8340"/>
                </a:lnTo>
                <a:lnTo>
                  <a:pt x="29620" y="8230"/>
                </a:lnTo>
                <a:lnTo>
                  <a:pt x="29890" y="8050"/>
                </a:lnTo>
                <a:lnTo>
                  <a:pt x="30100" y="7810"/>
                </a:lnTo>
                <a:lnTo>
                  <a:pt x="30330" y="7600"/>
                </a:lnTo>
                <a:lnTo>
                  <a:pt x="30670" y="7490"/>
                </a:lnTo>
                <a:lnTo>
                  <a:pt x="31020" y="7530"/>
                </a:lnTo>
                <a:lnTo>
                  <a:pt x="32550" y="8460"/>
                </a:lnTo>
                <a:lnTo>
                  <a:pt x="33180" y="8690"/>
                </a:lnTo>
                <a:lnTo>
                  <a:pt x="33820" y="8740"/>
                </a:lnTo>
                <a:lnTo>
                  <a:pt x="34520" y="8530"/>
                </a:lnTo>
                <a:lnTo>
                  <a:pt x="35100" y="7890"/>
                </a:lnTo>
                <a:lnTo>
                  <a:pt x="35280" y="7740"/>
                </a:lnTo>
                <a:lnTo>
                  <a:pt x="35590" y="7730"/>
                </a:lnTo>
                <a:lnTo>
                  <a:pt x="35740" y="8020"/>
                </a:lnTo>
                <a:lnTo>
                  <a:pt x="35840" y="8410"/>
                </a:lnTo>
                <a:lnTo>
                  <a:pt x="36000" y="8700"/>
                </a:lnTo>
                <a:lnTo>
                  <a:pt x="36590" y="8870"/>
                </a:lnTo>
                <a:lnTo>
                  <a:pt x="37010" y="8490"/>
                </a:lnTo>
                <a:lnTo>
                  <a:pt x="37360" y="7890"/>
                </a:lnTo>
                <a:lnTo>
                  <a:pt x="37730" y="7390"/>
                </a:lnTo>
                <a:lnTo>
                  <a:pt x="38350" y="7110"/>
                </a:lnTo>
                <a:lnTo>
                  <a:pt x="38930" y="7190"/>
                </a:lnTo>
                <a:lnTo>
                  <a:pt x="40130" y="7670"/>
                </a:lnTo>
                <a:lnTo>
                  <a:pt x="44330" y="7760"/>
                </a:lnTo>
                <a:lnTo>
                  <a:pt x="45080" y="7650"/>
                </a:lnTo>
                <a:lnTo>
                  <a:pt x="45360" y="7260"/>
                </a:lnTo>
                <a:lnTo>
                  <a:pt x="45250" y="7100"/>
                </a:lnTo>
                <a:lnTo>
                  <a:pt x="45260" y="7100"/>
                </a:lnTo>
                <a:lnTo>
                  <a:pt x="45940" y="7170"/>
                </a:lnTo>
                <a:lnTo>
                  <a:pt x="46920" y="7820"/>
                </a:lnTo>
                <a:lnTo>
                  <a:pt x="47210" y="8140"/>
                </a:lnTo>
                <a:lnTo>
                  <a:pt x="47270" y="8370"/>
                </a:lnTo>
                <a:lnTo>
                  <a:pt x="47250" y="8560"/>
                </a:lnTo>
                <a:lnTo>
                  <a:pt x="47180" y="8740"/>
                </a:lnTo>
                <a:lnTo>
                  <a:pt x="47050" y="8880"/>
                </a:lnTo>
                <a:lnTo>
                  <a:pt x="46650" y="9180"/>
                </a:lnTo>
                <a:lnTo>
                  <a:pt x="46240" y="9410"/>
                </a:lnTo>
                <a:lnTo>
                  <a:pt x="46120" y="9520"/>
                </a:lnTo>
                <a:lnTo>
                  <a:pt x="46040" y="9790"/>
                </a:lnTo>
                <a:lnTo>
                  <a:pt x="46000" y="10310"/>
                </a:lnTo>
                <a:lnTo>
                  <a:pt x="46110" y="11110"/>
                </a:lnTo>
                <a:lnTo>
                  <a:pt x="46250" y="11480"/>
                </a:lnTo>
                <a:lnTo>
                  <a:pt x="46460" y="11690"/>
                </a:lnTo>
                <a:lnTo>
                  <a:pt x="46700" y="11760"/>
                </a:lnTo>
                <a:lnTo>
                  <a:pt x="47010" y="11910"/>
                </a:lnTo>
                <a:lnTo>
                  <a:pt x="47300" y="12150"/>
                </a:lnTo>
                <a:lnTo>
                  <a:pt x="47630" y="12660"/>
                </a:lnTo>
                <a:lnTo>
                  <a:pt x="47690" y="12960"/>
                </a:lnTo>
                <a:lnTo>
                  <a:pt x="47610" y="13210"/>
                </a:lnTo>
                <a:lnTo>
                  <a:pt x="45760" y="14650"/>
                </a:lnTo>
                <a:lnTo>
                  <a:pt x="45450" y="14780"/>
                </a:lnTo>
                <a:lnTo>
                  <a:pt x="45200" y="14800"/>
                </a:lnTo>
                <a:lnTo>
                  <a:pt x="44970" y="14720"/>
                </a:lnTo>
                <a:lnTo>
                  <a:pt x="44600" y="14460"/>
                </a:lnTo>
                <a:lnTo>
                  <a:pt x="44410" y="14370"/>
                </a:lnTo>
                <a:lnTo>
                  <a:pt x="44210" y="14350"/>
                </a:lnTo>
                <a:lnTo>
                  <a:pt x="44030" y="14400"/>
                </a:lnTo>
                <a:lnTo>
                  <a:pt x="43850" y="14530"/>
                </a:lnTo>
                <a:lnTo>
                  <a:pt x="42920" y="15620"/>
                </a:lnTo>
                <a:lnTo>
                  <a:pt x="42870" y="15840"/>
                </a:lnTo>
                <a:lnTo>
                  <a:pt x="42890" y="16050"/>
                </a:lnTo>
                <a:lnTo>
                  <a:pt x="43000" y="16230"/>
                </a:lnTo>
                <a:lnTo>
                  <a:pt x="43270" y="16540"/>
                </a:lnTo>
                <a:lnTo>
                  <a:pt x="43990" y="17180"/>
                </a:lnTo>
                <a:lnTo>
                  <a:pt x="44350" y="17390"/>
                </a:lnTo>
                <a:lnTo>
                  <a:pt x="44540" y="17450"/>
                </a:lnTo>
                <a:lnTo>
                  <a:pt x="44960" y="17490"/>
                </a:lnTo>
                <a:lnTo>
                  <a:pt x="45360" y="17490"/>
                </a:lnTo>
                <a:lnTo>
                  <a:pt x="45460" y="17510"/>
                </a:lnTo>
                <a:lnTo>
                  <a:pt x="45560" y="17560"/>
                </a:lnTo>
                <a:lnTo>
                  <a:pt x="45640" y="17620"/>
                </a:lnTo>
                <a:lnTo>
                  <a:pt x="45980" y="17780"/>
                </a:lnTo>
                <a:lnTo>
                  <a:pt x="46080" y="17870"/>
                </a:lnTo>
                <a:lnTo>
                  <a:pt x="46200" y="18140"/>
                </a:lnTo>
                <a:lnTo>
                  <a:pt x="46310" y="18260"/>
                </a:lnTo>
                <a:lnTo>
                  <a:pt x="46640" y="18550"/>
                </a:lnTo>
                <a:lnTo>
                  <a:pt x="46800" y="18860"/>
                </a:lnTo>
                <a:lnTo>
                  <a:pt x="46730" y="19050"/>
                </a:lnTo>
                <a:lnTo>
                  <a:pt x="46580" y="19210"/>
                </a:lnTo>
                <a:lnTo>
                  <a:pt x="46410" y="19350"/>
                </a:lnTo>
                <a:lnTo>
                  <a:pt x="46170" y="19630"/>
                </a:lnTo>
                <a:lnTo>
                  <a:pt x="46080" y="19710"/>
                </a:lnTo>
                <a:lnTo>
                  <a:pt x="45950" y="19780"/>
                </a:lnTo>
                <a:lnTo>
                  <a:pt x="45810" y="19900"/>
                </a:lnTo>
                <a:lnTo>
                  <a:pt x="45680" y="20100"/>
                </a:lnTo>
                <a:lnTo>
                  <a:pt x="45560" y="20360"/>
                </a:lnTo>
                <a:lnTo>
                  <a:pt x="44960" y="22320"/>
                </a:lnTo>
                <a:lnTo>
                  <a:pt x="44800" y="22620"/>
                </a:lnTo>
                <a:lnTo>
                  <a:pt x="44640" y="22830"/>
                </a:lnTo>
                <a:lnTo>
                  <a:pt x="44470" y="22980"/>
                </a:lnTo>
                <a:lnTo>
                  <a:pt x="44260" y="23080"/>
                </a:lnTo>
                <a:lnTo>
                  <a:pt x="43280" y="23350"/>
                </a:lnTo>
                <a:lnTo>
                  <a:pt x="42740" y="23610"/>
                </a:lnTo>
                <a:lnTo>
                  <a:pt x="42530" y="23780"/>
                </a:lnTo>
                <a:lnTo>
                  <a:pt x="42340" y="24030"/>
                </a:lnTo>
                <a:lnTo>
                  <a:pt x="42330" y="24220"/>
                </a:lnTo>
                <a:lnTo>
                  <a:pt x="42380" y="24410"/>
                </a:lnTo>
                <a:lnTo>
                  <a:pt x="42460" y="24630"/>
                </a:lnTo>
                <a:lnTo>
                  <a:pt x="42610" y="25130"/>
                </a:lnTo>
                <a:lnTo>
                  <a:pt x="42720" y="25350"/>
                </a:lnTo>
                <a:lnTo>
                  <a:pt x="42950" y="26080"/>
                </a:lnTo>
                <a:lnTo>
                  <a:pt x="42920" y="28280"/>
                </a:lnTo>
                <a:lnTo>
                  <a:pt x="42080" y="28410"/>
                </a:lnTo>
                <a:lnTo>
                  <a:pt x="41780" y="28420"/>
                </a:lnTo>
                <a:lnTo>
                  <a:pt x="40410" y="28290"/>
                </a:lnTo>
                <a:lnTo>
                  <a:pt x="39240" y="27920"/>
                </a:lnTo>
                <a:lnTo>
                  <a:pt x="37810" y="27170"/>
                </a:lnTo>
                <a:lnTo>
                  <a:pt x="37620" y="27120"/>
                </a:lnTo>
                <a:lnTo>
                  <a:pt x="37410" y="27130"/>
                </a:lnTo>
                <a:lnTo>
                  <a:pt x="36850" y="27380"/>
                </a:lnTo>
                <a:lnTo>
                  <a:pt x="36620" y="27420"/>
                </a:lnTo>
                <a:lnTo>
                  <a:pt x="36350" y="27300"/>
                </a:lnTo>
                <a:lnTo>
                  <a:pt x="35880" y="26980"/>
                </a:lnTo>
                <a:lnTo>
                  <a:pt x="35170" y="27030"/>
                </a:lnTo>
                <a:lnTo>
                  <a:pt x="32770" y="27660"/>
                </a:lnTo>
                <a:lnTo>
                  <a:pt x="32630" y="27070"/>
                </a:lnTo>
                <a:lnTo>
                  <a:pt x="32430" y="26800"/>
                </a:lnTo>
                <a:lnTo>
                  <a:pt x="32230" y="26590"/>
                </a:lnTo>
                <a:lnTo>
                  <a:pt x="31510" y="26140"/>
                </a:lnTo>
                <a:lnTo>
                  <a:pt x="30000" y="25520"/>
                </a:lnTo>
                <a:lnTo>
                  <a:pt x="29550" y="25410"/>
                </a:lnTo>
                <a:lnTo>
                  <a:pt x="29160" y="25390"/>
                </a:lnTo>
                <a:lnTo>
                  <a:pt x="29020" y="25410"/>
                </a:lnTo>
                <a:lnTo>
                  <a:pt x="28920" y="25460"/>
                </a:lnTo>
                <a:lnTo>
                  <a:pt x="28830" y="25550"/>
                </a:lnTo>
                <a:lnTo>
                  <a:pt x="28620" y="25870"/>
                </a:lnTo>
                <a:lnTo>
                  <a:pt x="28400" y="26080"/>
                </a:lnTo>
                <a:lnTo>
                  <a:pt x="28090" y="26250"/>
                </a:lnTo>
                <a:lnTo>
                  <a:pt x="27590" y="26350"/>
                </a:lnTo>
                <a:lnTo>
                  <a:pt x="27290" y="26310"/>
                </a:lnTo>
                <a:lnTo>
                  <a:pt x="27060" y="26210"/>
                </a:lnTo>
                <a:lnTo>
                  <a:pt x="26920" y="26050"/>
                </a:lnTo>
                <a:lnTo>
                  <a:pt x="26640" y="25690"/>
                </a:lnTo>
                <a:lnTo>
                  <a:pt x="26420" y="25470"/>
                </a:lnTo>
                <a:lnTo>
                  <a:pt x="26240" y="25380"/>
                </a:lnTo>
                <a:lnTo>
                  <a:pt x="26050" y="25340"/>
                </a:lnTo>
                <a:lnTo>
                  <a:pt x="25910" y="25350"/>
                </a:lnTo>
                <a:lnTo>
                  <a:pt x="25540" y="25430"/>
                </a:lnTo>
                <a:lnTo>
                  <a:pt x="24340" y="25480"/>
                </a:lnTo>
                <a:lnTo>
                  <a:pt x="24140" y="25420"/>
                </a:lnTo>
                <a:lnTo>
                  <a:pt x="23910" y="25310"/>
                </a:lnTo>
                <a:lnTo>
                  <a:pt x="23820" y="25150"/>
                </a:lnTo>
                <a:lnTo>
                  <a:pt x="23630" y="24670"/>
                </a:lnTo>
                <a:lnTo>
                  <a:pt x="23430" y="24400"/>
                </a:lnTo>
                <a:lnTo>
                  <a:pt x="23230" y="24270"/>
                </a:lnTo>
                <a:lnTo>
                  <a:pt x="22210" y="24120"/>
                </a:lnTo>
                <a:lnTo>
                  <a:pt x="22000" y="23980"/>
                </a:lnTo>
                <a:lnTo>
                  <a:pt x="21850" y="23770"/>
                </a:lnTo>
                <a:lnTo>
                  <a:pt x="21780" y="23520"/>
                </a:lnTo>
                <a:lnTo>
                  <a:pt x="21670" y="23230"/>
                </a:lnTo>
                <a:lnTo>
                  <a:pt x="21540" y="22950"/>
                </a:lnTo>
                <a:lnTo>
                  <a:pt x="21310" y="22550"/>
                </a:lnTo>
                <a:lnTo>
                  <a:pt x="21220" y="22300"/>
                </a:lnTo>
                <a:lnTo>
                  <a:pt x="21220" y="22060"/>
                </a:lnTo>
                <a:lnTo>
                  <a:pt x="21430" y="21670"/>
                </a:lnTo>
                <a:lnTo>
                  <a:pt x="21470" y="21560"/>
                </a:lnTo>
                <a:lnTo>
                  <a:pt x="21710" y="20540"/>
                </a:lnTo>
                <a:lnTo>
                  <a:pt x="21780" y="20330"/>
                </a:lnTo>
                <a:lnTo>
                  <a:pt x="21860" y="20150"/>
                </a:lnTo>
                <a:lnTo>
                  <a:pt x="21890" y="20120"/>
                </a:lnTo>
                <a:lnTo>
                  <a:pt x="21940" y="20080"/>
                </a:lnTo>
                <a:lnTo>
                  <a:pt x="22010" y="20050"/>
                </a:lnTo>
                <a:lnTo>
                  <a:pt x="22100" y="20040"/>
                </a:lnTo>
                <a:lnTo>
                  <a:pt x="22210" y="20080"/>
                </a:lnTo>
                <a:lnTo>
                  <a:pt x="22670" y="20330"/>
                </a:lnTo>
                <a:lnTo>
                  <a:pt x="22870" y="20370"/>
                </a:lnTo>
                <a:lnTo>
                  <a:pt x="23090" y="20350"/>
                </a:lnTo>
                <a:lnTo>
                  <a:pt x="23320" y="20280"/>
                </a:lnTo>
                <a:lnTo>
                  <a:pt x="23490" y="20160"/>
                </a:lnTo>
                <a:lnTo>
                  <a:pt x="23600" y="19980"/>
                </a:lnTo>
                <a:lnTo>
                  <a:pt x="23640" y="19570"/>
                </a:lnTo>
                <a:lnTo>
                  <a:pt x="23680" y="19320"/>
                </a:lnTo>
                <a:lnTo>
                  <a:pt x="23790" y="19100"/>
                </a:lnTo>
                <a:lnTo>
                  <a:pt x="24120" y="18790"/>
                </a:lnTo>
                <a:lnTo>
                  <a:pt x="24230" y="18600"/>
                </a:lnTo>
                <a:lnTo>
                  <a:pt x="24440" y="17380"/>
                </a:lnTo>
                <a:lnTo>
                  <a:pt x="24390" y="17240"/>
                </a:lnTo>
                <a:lnTo>
                  <a:pt x="24310" y="17180"/>
                </a:lnTo>
                <a:lnTo>
                  <a:pt x="23660" y="17210"/>
                </a:lnTo>
                <a:lnTo>
                  <a:pt x="23010" y="17130"/>
                </a:lnTo>
                <a:lnTo>
                  <a:pt x="22820" y="17060"/>
                </a:lnTo>
                <a:lnTo>
                  <a:pt x="22640" y="16950"/>
                </a:lnTo>
                <a:lnTo>
                  <a:pt x="22480" y="16770"/>
                </a:lnTo>
                <a:lnTo>
                  <a:pt x="22440" y="16620"/>
                </a:lnTo>
                <a:lnTo>
                  <a:pt x="22470" y="16470"/>
                </a:lnTo>
                <a:lnTo>
                  <a:pt x="22550" y="16370"/>
                </a:lnTo>
                <a:lnTo>
                  <a:pt x="22800" y="16190"/>
                </a:lnTo>
                <a:lnTo>
                  <a:pt x="22910" y="16080"/>
                </a:lnTo>
                <a:lnTo>
                  <a:pt x="23000" y="15910"/>
                </a:lnTo>
                <a:lnTo>
                  <a:pt x="23030" y="15630"/>
                </a:lnTo>
                <a:lnTo>
                  <a:pt x="23000" y="15460"/>
                </a:lnTo>
                <a:lnTo>
                  <a:pt x="22940" y="15340"/>
                </a:lnTo>
                <a:lnTo>
                  <a:pt x="22860" y="15280"/>
                </a:lnTo>
                <a:lnTo>
                  <a:pt x="22340" y="14940"/>
                </a:lnTo>
                <a:lnTo>
                  <a:pt x="22120" y="14720"/>
                </a:lnTo>
                <a:lnTo>
                  <a:pt x="21880" y="14430"/>
                </a:lnTo>
                <a:lnTo>
                  <a:pt x="21350" y="13570"/>
                </a:lnTo>
                <a:lnTo>
                  <a:pt x="21170" y="13340"/>
                </a:lnTo>
                <a:lnTo>
                  <a:pt x="21030" y="13230"/>
                </a:lnTo>
                <a:lnTo>
                  <a:pt x="20360" y="12960"/>
                </a:lnTo>
                <a:lnTo>
                  <a:pt x="20160" y="12850"/>
                </a:lnTo>
                <a:lnTo>
                  <a:pt x="19910" y="12620"/>
                </a:lnTo>
                <a:lnTo>
                  <a:pt x="19830" y="12460"/>
                </a:lnTo>
                <a:lnTo>
                  <a:pt x="19810" y="12240"/>
                </a:lnTo>
                <a:lnTo>
                  <a:pt x="20140" y="9400"/>
                </a:lnTo>
                <a:lnTo>
                  <a:pt x="20150" y="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hir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150" y="9340"/>
                </a:moveTo>
                <a:lnTo>
                  <a:pt x="20140" y="9400"/>
                </a:lnTo>
                <a:lnTo>
                  <a:pt x="19810" y="12240"/>
                </a:lnTo>
                <a:lnTo>
                  <a:pt x="19830" y="12460"/>
                </a:lnTo>
                <a:lnTo>
                  <a:pt x="19910" y="12620"/>
                </a:lnTo>
                <a:lnTo>
                  <a:pt x="20160" y="12850"/>
                </a:lnTo>
                <a:lnTo>
                  <a:pt x="20360" y="12960"/>
                </a:lnTo>
                <a:lnTo>
                  <a:pt x="21030" y="13230"/>
                </a:lnTo>
                <a:lnTo>
                  <a:pt x="21170" y="13340"/>
                </a:lnTo>
                <a:lnTo>
                  <a:pt x="21350" y="13570"/>
                </a:lnTo>
                <a:lnTo>
                  <a:pt x="21880" y="14430"/>
                </a:lnTo>
                <a:lnTo>
                  <a:pt x="22120" y="14720"/>
                </a:lnTo>
                <a:lnTo>
                  <a:pt x="22340" y="14940"/>
                </a:lnTo>
                <a:lnTo>
                  <a:pt x="22860" y="15280"/>
                </a:lnTo>
                <a:lnTo>
                  <a:pt x="22940" y="15340"/>
                </a:lnTo>
                <a:lnTo>
                  <a:pt x="23000" y="15460"/>
                </a:lnTo>
                <a:lnTo>
                  <a:pt x="23030" y="15630"/>
                </a:lnTo>
                <a:lnTo>
                  <a:pt x="23000" y="15910"/>
                </a:lnTo>
                <a:lnTo>
                  <a:pt x="22910" y="16080"/>
                </a:lnTo>
                <a:lnTo>
                  <a:pt x="22800" y="16190"/>
                </a:lnTo>
                <a:lnTo>
                  <a:pt x="22550" y="16370"/>
                </a:lnTo>
                <a:lnTo>
                  <a:pt x="22470" y="16470"/>
                </a:lnTo>
                <a:lnTo>
                  <a:pt x="22440" y="16620"/>
                </a:lnTo>
                <a:lnTo>
                  <a:pt x="22480" y="16770"/>
                </a:lnTo>
                <a:lnTo>
                  <a:pt x="22640" y="16950"/>
                </a:lnTo>
                <a:lnTo>
                  <a:pt x="22820" y="17060"/>
                </a:lnTo>
                <a:lnTo>
                  <a:pt x="23010" y="17130"/>
                </a:lnTo>
                <a:lnTo>
                  <a:pt x="23660" y="17210"/>
                </a:lnTo>
                <a:lnTo>
                  <a:pt x="24310" y="17180"/>
                </a:lnTo>
                <a:lnTo>
                  <a:pt x="24390" y="17240"/>
                </a:lnTo>
                <a:lnTo>
                  <a:pt x="24440" y="17380"/>
                </a:lnTo>
                <a:lnTo>
                  <a:pt x="24230" y="18600"/>
                </a:lnTo>
                <a:lnTo>
                  <a:pt x="24120" y="18790"/>
                </a:lnTo>
                <a:lnTo>
                  <a:pt x="23790" y="19100"/>
                </a:lnTo>
                <a:lnTo>
                  <a:pt x="23680" y="19320"/>
                </a:lnTo>
                <a:lnTo>
                  <a:pt x="23640" y="19570"/>
                </a:lnTo>
                <a:lnTo>
                  <a:pt x="23600" y="19980"/>
                </a:lnTo>
                <a:lnTo>
                  <a:pt x="23490" y="20160"/>
                </a:lnTo>
                <a:lnTo>
                  <a:pt x="23320" y="20280"/>
                </a:lnTo>
                <a:lnTo>
                  <a:pt x="23090" y="20350"/>
                </a:lnTo>
                <a:lnTo>
                  <a:pt x="22870" y="20370"/>
                </a:lnTo>
                <a:lnTo>
                  <a:pt x="22670" y="20330"/>
                </a:lnTo>
                <a:lnTo>
                  <a:pt x="22210" y="20080"/>
                </a:lnTo>
                <a:lnTo>
                  <a:pt x="22100" y="20040"/>
                </a:lnTo>
                <a:lnTo>
                  <a:pt x="22010" y="20050"/>
                </a:lnTo>
                <a:lnTo>
                  <a:pt x="21940" y="20080"/>
                </a:lnTo>
                <a:lnTo>
                  <a:pt x="21890" y="20120"/>
                </a:lnTo>
                <a:lnTo>
                  <a:pt x="21860" y="20150"/>
                </a:lnTo>
                <a:lnTo>
                  <a:pt x="21780" y="20330"/>
                </a:lnTo>
                <a:lnTo>
                  <a:pt x="21710" y="20540"/>
                </a:lnTo>
                <a:lnTo>
                  <a:pt x="21470" y="21560"/>
                </a:lnTo>
                <a:lnTo>
                  <a:pt x="21430" y="21670"/>
                </a:lnTo>
                <a:lnTo>
                  <a:pt x="21220" y="22060"/>
                </a:lnTo>
                <a:lnTo>
                  <a:pt x="21220" y="22300"/>
                </a:lnTo>
                <a:lnTo>
                  <a:pt x="21310" y="22550"/>
                </a:lnTo>
                <a:lnTo>
                  <a:pt x="21540" y="22950"/>
                </a:lnTo>
                <a:lnTo>
                  <a:pt x="21670" y="23230"/>
                </a:lnTo>
                <a:lnTo>
                  <a:pt x="21780" y="23520"/>
                </a:lnTo>
                <a:lnTo>
                  <a:pt x="21850" y="23770"/>
                </a:lnTo>
                <a:lnTo>
                  <a:pt x="22000" y="23980"/>
                </a:lnTo>
                <a:lnTo>
                  <a:pt x="22210" y="24120"/>
                </a:lnTo>
                <a:lnTo>
                  <a:pt x="23230" y="24270"/>
                </a:lnTo>
                <a:lnTo>
                  <a:pt x="23430" y="24400"/>
                </a:lnTo>
                <a:lnTo>
                  <a:pt x="23630" y="24670"/>
                </a:lnTo>
                <a:lnTo>
                  <a:pt x="23820" y="25150"/>
                </a:lnTo>
                <a:lnTo>
                  <a:pt x="23910" y="25310"/>
                </a:lnTo>
                <a:lnTo>
                  <a:pt x="24140" y="25420"/>
                </a:lnTo>
                <a:lnTo>
                  <a:pt x="24340" y="25480"/>
                </a:lnTo>
                <a:lnTo>
                  <a:pt x="25540" y="25430"/>
                </a:lnTo>
                <a:lnTo>
                  <a:pt x="24580" y="27310"/>
                </a:lnTo>
                <a:lnTo>
                  <a:pt x="24110" y="27960"/>
                </a:lnTo>
                <a:lnTo>
                  <a:pt x="23140" y="28900"/>
                </a:lnTo>
                <a:lnTo>
                  <a:pt x="23060" y="29080"/>
                </a:lnTo>
                <a:lnTo>
                  <a:pt x="23080" y="29210"/>
                </a:lnTo>
                <a:lnTo>
                  <a:pt x="23520" y="29560"/>
                </a:lnTo>
                <a:lnTo>
                  <a:pt x="23770" y="29810"/>
                </a:lnTo>
                <a:lnTo>
                  <a:pt x="23970" y="30080"/>
                </a:lnTo>
                <a:lnTo>
                  <a:pt x="24150" y="30400"/>
                </a:lnTo>
                <a:lnTo>
                  <a:pt x="24220" y="30570"/>
                </a:lnTo>
                <a:lnTo>
                  <a:pt x="24290" y="30760"/>
                </a:lnTo>
                <a:lnTo>
                  <a:pt x="24370" y="31190"/>
                </a:lnTo>
                <a:lnTo>
                  <a:pt x="24420" y="31330"/>
                </a:lnTo>
                <a:lnTo>
                  <a:pt x="24510" y="31410"/>
                </a:lnTo>
                <a:lnTo>
                  <a:pt x="24630" y="31430"/>
                </a:lnTo>
                <a:lnTo>
                  <a:pt x="25040" y="31420"/>
                </a:lnTo>
                <a:lnTo>
                  <a:pt x="25960" y="31260"/>
                </a:lnTo>
                <a:lnTo>
                  <a:pt x="26130" y="31270"/>
                </a:lnTo>
                <a:lnTo>
                  <a:pt x="26280" y="31370"/>
                </a:lnTo>
                <a:lnTo>
                  <a:pt x="26310" y="31520"/>
                </a:lnTo>
                <a:lnTo>
                  <a:pt x="26280" y="31730"/>
                </a:lnTo>
                <a:lnTo>
                  <a:pt x="25990" y="32690"/>
                </a:lnTo>
                <a:lnTo>
                  <a:pt x="25900" y="33200"/>
                </a:lnTo>
                <a:lnTo>
                  <a:pt x="25900" y="33470"/>
                </a:lnTo>
                <a:lnTo>
                  <a:pt x="25940" y="33660"/>
                </a:lnTo>
                <a:lnTo>
                  <a:pt x="26020" y="33760"/>
                </a:lnTo>
                <a:lnTo>
                  <a:pt x="26110" y="33840"/>
                </a:lnTo>
                <a:lnTo>
                  <a:pt x="26410" y="34010"/>
                </a:lnTo>
                <a:lnTo>
                  <a:pt x="26500" y="34080"/>
                </a:lnTo>
                <a:lnTo>
                  <a:pt x="26480" y="34120"/>
                </a:lnTo>
                <a:lnTo>
                  <a:pt x="26260" y="34250"/>
                </a:lnTo>
                <a:lnTo>
                  <a:pt x="26150" y="34350"/>
                </a:lnTo>
                <a:lnTo>
                  <a:pt x="26010" y="34540"/>
                </a:lnTo>
                <a:lnTo>
                  <a:pt x="25910" y="34620"/>
                </a:lnTo>
                <a:lnTo>
                  <a:pt x="25650" y="34760"/>
                </a:lnTo>
                <a:lnTo>
                  <a:pt x="25510" y="34900"/>
                </a:lnTo>
                <a:lnTo>
                  <a:pt x="25390" y="34980"/>
                </a:lnTo>
                <a:lnTo>
                  <a:pt x="25230" y="35040"/>
                </a:lnTo>
                <a:lnTo>
                  <a:pt x="24750" y="35100"/>
                </a:lnTo>
                <a:lnTo>
                  <a:pt x="24610" y="35150"/>
                </a:lnTo>
                <a:lnTo>
                  <a:pt x="24500" y="35200"/>
                </a:lnTo>
                <a:lnTo>
                  <a:pt x="24060" y="35570"/>
                </a:lnTo>
                <a:lnTo>
                  <a:pt x="23290" y="35880"/>
                </a:lnTo>
                <a:lnTo>
                  <a:pt x="22510" y="36380"/>
                </a:lnTo>
                <a:lnTo>
                  <a:pt x="22320" y="36460"/>
                </a:lnTo>
                <a:lnTo>
                  <a:pt x="22160" y="36480"/>
                </a:lnTo>
                <a:lnTo>
                  <a:pt x="22020" y="36460"/>
                </a:lnTo>
                <a:lnTo>
                  <a:pt x="21900" y="36400"/>
                </a:lnTo>
                <a:lnTo>
                  <a:pt x="21780" y="36300"/>
                </a:lnTo>
                <a:lnTo>
                  <a:pt x="21670" y="36150"/>
                </a:lnTo>
                <a:lnTo>
                  <a:pt x="21210" y="35370"/>
                </a:lnTo>
                <a:lnTo>
                  <a:pt x="21030" y="35120"/>
                </a:lnTo>
                <a:lnTo>
                  <a:pt x="20980" y="35060"/>
                </a:lnTo>
                <a:lnTo>
                  <a:pt x="20920" y="35010"/>
                </a:lnTo>
                <a:lnTo>
                  <a:pt x="19730" y="34950"/>
                </a:lnTo>
                <a:lnTo>
                  <a:pt x="19550" y="34990"/>
                </a:lnTo>
                <a:lnTo>
                  <a:pt x="19470" y="35090"/>
                </a:lnTo>
                <a:lnTo>
                  <a:pt x="19420" y="35220"/>
                </a:lnTo>
                <a:lnTo>
                  <a:pt x="19380" y="35430"/>
                </a:lnTo>
                <a:lnTo>
                  <a:pt x="19280" y="35530"/>
                </a:lnTo>
                <a:lnTo>
                  <a:pt x="19120" y="35600"/>
                </a:lnTo>
                <a:lnTo>
                  <a:pt x="17930" y="35630"/>
                </a:lnTo>
                <a:lnTo>
                  <a:pt x="17460" y="35590"/>
                </a:lnTo>
                <a:lnTo>
                  <a:pt x="17310" y="35540"/>
                </a:lnTo>
                <a:lnTo>
                  <a:pt x="17160" y="35450"/>
                </a:lnTo>
                <a:lnTo>
                  <a:pt x="16560" y="35000"/>
                </a:lnTo>
                <a:lnTo>
                  <a:pt x="16400" y="34930"/>
                </a:lnTo>
                <a:lnTo>
                  <a:pt x="16220" y="34880"/>
                </a:lnTo>
                <a:lnTo>
                  <a:pt x="15870" y="34860"/>
                </a:lnTo>
                <a:lnTo>
                  <a:pt x="15720" y="34820"/>
                </a:lnTo>
                <a:lnTo>
                  <a:pt x="15270" y="34540"/>
                </a:lnTo>
                <a:lnTo>
                  <a:pt x="15070" y="34530"/>
                </a:lnTo>
                <a:lnTo>
                  <a:pt x="14850" y="34590"/>
                </a:lnTo>
                <a:lnTo>
                  <a:pt x="13980" y="35140"/>
                </a:lnTo>
                <a:lnTo>
                  <a:pt x="13730" y="35250"/>
                </a:lnTo>
                <a:lnTo>
                  <a:pt x="12930" y="35460"/>
                </a:lnTo>
                <a:lnTo>
                  <a:pt x="12540" y="35650"/>
                </a:lnTo>
                <a:lnTo>
                  <a:pt x="12350" y="35830"/>
                </a:lnTo>
                <a:lnTo>
                  <a:pt x="12240" y="36050"/>
                </a:lnTo>
                <a:lnTo>
                  <a:pt x="12190" y="36260"/>
                </a:lnTo>
                <a:lnTo>
                  <a:pt x="12120" y="36470"/>
                </a:lnTo>
                <a:lnTo>
                  <a:pt x="11970" y="36750"/>
                </a:lnTo>
                <a:lnTo>
                  <a:pt x="11760" y="36940"/>
                </a:lnTo>
                <a:lnTo>
                  <a:pt x="11180" y="37280"/>
                </a:lnTo>
                <a:lnTo>
                  <a:pt x="10980" y="37470"/>
                </a:lnTo>
                <a:lnTo>
                  <a:pt x="10760" y="37770"/>
                </a:lnTo>
                <a:lnTo>
                  <a:pt x="10640" y="37880"/>
                </a:lnTo>
                <a:lnTo>
                  <a:pt x="10520" y="37930"/>
                </a:lnTo>
                <a:lnTo>
                  <a:pt x="10020" y="37860"/>
                </a:lnTo>
                <a:lnTo>
                  <a:pt x="10050" y="37780"/>
                </a:lnTo>
                <a:lnTo>
                  <a:pt x="10050" y="37520"/>
                </a:lnTo>
                <a:lnTo>
                  <a:pt x="8890" y="36530"/>
                </a:lnTo>
                <a:lnTo>
                  <a:pt x="8280" y="35840"/>
                </a:lnTo>
                <a:lnTo>
                  <a:pt x="8160" y="35350"/>
                </a:lnTo>
                <a:lnTo>
                  <a:pt x="9140" y="34180"/>
                </a:lnTo>
                <a:lnTo>
                  <a:pt x="9760" y="33750"/>
                </a:lnTo>
                <a:lnTo>
                  <a:pt x="10440" y="33660"/>
                </a:lnTo>
                <a:lnTo>
                  <a:pt x="10360" y="33390"/>
                </a:lnTo>
                <a:lnTo>
                  <a:pt x="10310" y="33280"/>
                </a:lnTo>
                <a:lnTo>
                  <a:pt x="10220" y="33130"/>
                </a:lnTo>
                <a:lnTo>
                  <a:pt x="10400" y="33190"/>
                </a:lnTo>
                <a:lnTo>
                  <a:pt x="10520" y="33220"/>
                </a:lnTo>
                <a:lnTo>
                  <a:pt x="10650" y="33270"/>
                </a:lnTo>
                <a:lnTo>
                  <a:pt x="10820" y="33410"/>
                </a:lnTo>
                <a:lnTo>
                  <a:pt x="10790" y="32500"/>
                </a:lnTo>
                <a:lnTo>
                  <a:pt x="11180" y="31720"/>
                </a:lnTo>
                <a:lnTo>
                  <a:pt x="12390" y="30290"/>
                </a:lnTo>
                <a:lnTo>
                  <a:pt x="12170" y="29440"/>
                </a:lnTo>
                <a:lnTo>
                  <a:pt x="12350" y="29200"/>
                </a:lnTo>
                <a:lnTo>
                  <a:pt x="12940" y="28140"/>
                </a:lnTo>
                <a:lnTo>
                  <a:pt x="13030" y="27830"/>
                </a:lnTo>
                <a:lnTo>
                  <a:pt x="12880" y="25210"/>
                </a:lnTo>
                <a:lnTo>
                  <a:pt x="12780" y="24590"/>
                </a:lnTo>
                <a:lnTo>
                  <a:pt x="12510" y="23880"/>
                </a:lnTo>
                <a:lnTo>
                  <a:pt x="11320" y="21970"/>
                </a:lnTo>
                <a:lnTo>
                  <a:pt x="11030" y="21210"/>
                </a:lnTo>
                <a:lnTo>
                  <a:pt x="10870" y="20350"/>
                </a:lnTo>
                <a:lnTo>
                  <a:pt x="10810" y="19590"/>
                </a:lnTo>
                <a:lnTo>
                  <a:pt x="10680" y="18870"/>
                </a:lnTo>
                <a:lnTo>
                  <a:pt x="10360" y="18120"/>
                </a:lnTo>
                <a:lnTo>
                  <a:pt x="9460" y="16990"/>
                </a:lnTo>
                <a:lnTo>
                  <a:pt x="8330" y="16050"/>
                </a:lnTo>
                <a:lnTo>
                  <a:pt x="7100" y="15430"/>
                </a:lnTo>
                <a:lnTo>
                  <a:pt x="5870" y="15250"/>
                </a:lnTo>
                <a:lnTo>
                  <a:pt x="5320" y="14730"/>
                </a:lnTo>
                <a:lnTo>
                  <a:pt x="4860" y="13650"/>
                </a:lnTo>
                <a:lnTo>
                  <a:pt x="4630" y="12440"/>
                </a:lnTo>
                <a:lnTo>
                  <a:pt x="4750" y="11550"/>
                </a:lnTo>
                <a:lnTo>
                  <a:pt x="5030" y="11620"/>
                </a:lnTo>
                <a:lnTo>
                  <a:pt x="5320" y="11630"/>
                </a:lnTo>
                <a:lnTo>
                  <a:pt x="5600" y="11560"/>
                </a:lnTo>
                <a:lnTo>
                  <a:pt x="7150" y="10930"/>
                </a:lnTo>
                <a:lnTo>
                  <a:pt x="8360" y="10880"/>
                </a:lnTo>
                <a:lnTo>
                  <a:pt x="13040" y="11540"/>
                </a:lnTo>
                <a:lnTo>
                  <a:pt x="13740" y="11490"/>
                </a:lnTo>
                <a:lnTo>
                  <a:pt x="14300" y="11250"/>
                </a:lnTo>
                <a:lnTo>
                  <a:pt x="15630" y="10070"/>
                </a:lnTo>
                <a:lnTo>
                  <a:pt x="16860" y="9550"/>
                </a:lnTo>
                <a:lnTo>
                  <a:pt x="19520" y="9500"/>
                </a:lnTo>
                <a:lnTo>
                  <a:pt x="20150" y="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egharkun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610" y="28850"/>
                </a:moveTo>
                <a:lnTo>
                  <a:pt x="47020" y="28130"/>
                </a:lnTo>
                <a:lnTo>
                  <a:pt x="47440" y="28260"/>
                </a:lnTo>
                <a:lnTo>
                  <a:pt x="47860" y="28490"/>
                </a:lnTo>
                <a:lnTo>
                  <a:pt x="48060" y="28640"/>
                </a:lnTo>
                <a:lnTo>
                  <a:pt x="48420" y="28990"/>
                </a:lnTo>
                <a:lnTo>
                  <a:pt x="48590" y="29110"/>
                </a:lnTo>
                <a:lnTo>
                  <a:pt x="48920" y="29250"/>
                </a:lnTo>
                <a:lnTo>
                  <a:pt x="49140" y="29300"/>
                </a:lnTo>
                <a:lnTo>
                  <a:pt x="49350" y="29320"/>
                </a:lnTo>
                <a:lnTo>
                  <a:pt x="50550" y="29080"/>
                </a:lnTo>
                <a:lnTo>
                  <a:pt x="50980" y="28920"/>
                </a:lnTo>
                <a:lnTo>
                  <a:pt x="51150" y="28820"/>
                </a:lnTo>
                <a:lnTo>
                  <a:pt x="51290" y="28700"/>
                </a:lnTo>
                <a:lnTo>
                  <a:pt x="51410" y="28550"/>
                </a:lnTo>
                <a:lnTo>
                  <a:pt x="51520" y="28380"/>
                </a:lnTo>
                <a:lnTo>
                  <a:pt x="51860" y="27490"/>
                </a:lnTo>
                <a:lnTo>
                  <a:pt x="51960" y="27290"/>
                </a:lnTo>
                <a:lnTo>
                  <a:pt x="52100" y="27140"/>
                </a:lnTo>
                <a:lnTo>
                  <a:pt x="52260" y="27020"/>
                </a:lnTo>
                <a:lnTo>
                  <a:pt x="53360" y="26550"/>
                </a:lnTo>
                <a:lnTo>
                  <a:pt x="53600" y="26410"/>
                </a:lnTo>
                <a:lnTo>
                  <a:pt x="54440" y="25750"/>
                </a:lnTo>
                <a:lnTo>
                  <a:pt x="54640" y="25690"/>
                </a:lnTo>
                <a:lnTo>
                  <a:pt x="54810" y="25710"/>
                </a:lnTo>
                <a:lnTo>
                  <a:pt x="55380" y="25880"/>
                </a:lnTo>
                <a:lnTo>
                  <a:pt x="56380" y="25980"/>
                </a:lnTo>
                <a:lnTo>
                  <a:pt x="56640" y="26070"/>
                </a:lnTo>
                <a:lnTo>
                  <a:pt x="56810" y="26220"/>
                </a:lnTo>
                <a:lnTo>
                  <a:pt x="57470" y="27040"/>
                </a:lnTo>
                <a:lnTo>
                  <a:pt x="57620" y="27160"/>
                </a:lnTo>
                <a:lnTo>
                  <a:pt x="57780" y="27220"/>
                </a:lnTo>
                <a:lnTo>
                  <a:pt x="58290" y="27360"/>
                </a:lnTo>
                <a:lnTo>
                  <a:pt x="58470" y="27450"/>
                </a:lnTo>
                <a:lnTo>
                  <a:pt x="58650" y="27580"/>
                </a:lnTo>
                <a:lnTo>
                  <a:pt x="58980" y="27890"/>
                </a:lnTo>
                <a:lnTo>
                  <a:pt x="59240" y="28240"/>
                </a:lnTo>
                <a:lnTo>
                  <a:pt x="59600" y="28600"/>
                </a:lnTo>
                <a:lnTo>
                  <a:pt x="60140" y="28800"/>
                </a:lnTo>
                <a:lnTo>
                  <a:pt x="60150" y="28810"/>
                </a:lnTo>
                <a:lnTo>
                  <a:pt x="60150" y="29510"/>
                </a:lnTo>
                <a:lnTo>
                  <a:pt x="60560" y="30380"/>
                </a:lnTo>
                <a:lnTo>
                  <a:pt x="61110" y="30930"/>
                </a:lnTo>
                <a:lnTo>
                  <a:pt x="61690" y="31390"/>
                </a:lnTo>
                <a:lnTo>
                  <a:pt x="62190" y="32010"/>
                </a:lnTo>
                <a:lnTo>
                  <a:pt x="62300" y="32390"/>
                </a:lnTo>
                <a:lnTo>
                  <a:pt x="62360" y="33220"/>
                </a:lnTo>
                <a:lnTo>
                  <a:pt x="62500" y="33620"/>
                </a:lnTo>
                <a:lnTo>
                  <a:pt x="62760" y="33920"/>
                </a:lnTo>
                <a:lnTo>
                  <a:pt x="63350" y="34320"/>
                </a:lnTo>
                <a:lnTo>
                  <a:pt x="63600" y="34750"/>
                </a:lnTo>
                <a:lnTo>
                  <a:pt x="64520" y="36740"/>
                </a:lnTo>
                <a:lnTo>
                  <a:pt x="66220" y="38330"/>
                </a:lnTo>
                <a:lnTo>
                  <a:pt x="72900" y="42120"/>
                </a:lnTo>
                <a:lnTo>
                  <a:pt x="72920" y="42150"/>
                </a:lnTo>
                <a:lnTo>
                  <a:pt x="74140" y="43500"/>
                </a:lnTo>
                <a:lnTo>
                  <a:pt x="74710" y="43530"/>
                </a:lnTo>
                <a:lnTo>
                  <a:pt x="74910" y="43470"/>
                </a:lnTo>
                <a:lnTo>
                  <a:pt x="75310" y="43350"/>
                </a:lnTo>
                <a:lnTo>
                  <a:pt x="75940" y="43310"/>
                </a:lnTo>
                <a:lnTo>
                  <a:pt x="76360" y="43530"/>
                </a:lnTo>
                <a:lnTo>
                  <a:pt x="76770" y="43940"/>
                </a:lnTo>
                <a:lnTo>
                  <a:pt x="77510" y="44910"/>
                </a:lnTo>
                <a:lnTo>
                  <a:pt x="77560" y="45130"/>
                </a:lnTo>
                <a:lnTo>
                  <a:pt x="77580" y="45350"/>
                </a:lnTo>
                <a:lnTo>
                  <a:pt x="77560" y="45570"/>
                </a:lnTo>
                <a:lnTo>
                  <a:pt x="77040" y="47980"/>
                </a:lnTo>
                <a:lnTo>
                  <a:pt x="76690" y="48900"/>
                </a:lnTo>
                <a:lnTo>
                  <a:pt x="76140" y="49640"/>
                </a:lnTo>
                <a:lnTo>
                  <a:pt x="75510" y="50200"/>
                </a:lnTo>
                <a:lnTo>
                  <a:pt x="75400" y="50480"/>
                </a:lnTo>
                <a:lnTo>
                  <a:pt x="75060" y="52200"/>
                </a:lnTo>
                <a:lnTo>
                  <a:pt x="74870" y="52600"/>
                </a:lnTo>
                <a:lnTo>
                  <a:pt x="74480" y="52930"/>
                </a:lnTo>
                <a:lnTo>
                  <a:pt x="72480" y="53120"/>
                </a:lnTo>
                <a:lnTo>
                  <a:pt x="67770" y="52340"/>
                </a:lnTo>
                <a:lnTo>
                  <a:pt x="65960" y="53520"/>
                </a:lnTo>
                <a:lnTo>
                  <a:pt x="66000" y="53890"/>
                </a:lnTo>
                <a:lnTo>
                  <a:pt x="65990" y="53890"/>
                </a:lnTo>
                <a:lnTo>
                  <a:pt x="65890" y="53880"/>
                </a:lnTo>
                <a:lnTo>
                  <a:pt x="65630" y="53710"/>
                </a:lnTo>
                <a:lnTo>
                  <a:pt x="65480" y="53510"/>
                </a:lnTo>
                <a:lnTo>
                  <a:pt x="65420" y="53430"/>
                </a:lnTo>
                <a:lnTo>
                  <a:pt x="65330" y="53360"/>
                </a:lnTo>
                <a:lnTo>
                  <a:pt x="65220" y="53330"/>
                </a:lnTo>
                <a:lnTo>
                  <a:pt x="65090" y="53340"/>
                </a:lnTo>
                <a:lnTo>
                  <a:pt x="64910" y="53500"/>
                </a:lnTo>
                <a:lnTo>
                  <a:pt x="64820" y="53620"/>
                </a:lnTo>
                <a:lnTo>
                  <a:pt x="64520" y="54090"/>
                </a:lnTo>
                <a:lnTo>
                  <a:pt x="64110" y="54450"/>
                </a:lnTo>
                <a:lnTo>
                  <a:pt x="63100" y="54980"/>
                </a:lnTo>
                <a:lnTo>
                  <a:pt x="62620" y="55140"/>
                </a:lnTo>
                <a:lnTo>
                  <a:pt x="60670" y="55470"/>
                </a:lnTo>
                <a:lnTo>
                  <a:pt x="59950" y="55470"/>
                </a:lnTo>
                <a:lnTo>
                  <a:pt x="59070" y="55630"/>
                </a:lnTo>
                <a:lnTo>
                  <a:pt x="56960" y="55520"/>
                </a:lnTo>
                <a:lnTo>
                  <a:pt x="56700" y="55570"/>
                </a:lnTo>
                <a:lnTo>
                  <a:pt x="55790" y="55920"/>
                </a:lnTo>
                <a:lnTo>
                  <a:pt x="55440" y="56120"/>
                </a:lnTo>
                <a:lnTo>
                  <a:pt x="55080" y="56370"/>
                </a:lnTo>
                <a:lnTo>
                  <a:pt x="53940" y="57430"/>
                </a:lnTo>
                <a:lnTo>
                  <a:pt x="52580" y="58310"/>
                </a:lnTo>
                <a:lnTo>
                  <a:pt x="52340" y="57740"/>
                </a:lnTo>
                <a:lnTo>
                  <a:pt x="52300" y="57490"/>
                </a:lnTo>
                <a:lnTo>
                  <a:pt x="52240" y="56680"/>
                </a:lnTo>
                <a:lnTo>
                  <a:pt x="52170" y="56350"/>
                </a:lnTo>
                <a:lnTo>
                  <a:pt x="51990" y="55920"/>
                </a:lnTo>
                <a:lnTo>
                  <a:pt x="51890" y="55600"/>
                </a:lnTo>
                <a:lnTo>
                  <a:pt x="51830" y="55260"/>
                </a:lnTo>
                <a:lnTo>
                  <a:pt x="51860" y="54420"/>
                </a:lnTo>
                <a:lnTo>
                  <a:pt x="51830" y="54180"/>
                </a:lnTo>
                <a:lnTo>
                  <a:pt x="51710" y="54050"/>
                </a:lnTo>
                <a:lnTo>
                  <a:pt x="51400" y="53910"/>
                </a:lnTo>
                <a:lnTo>
                  <a:pt x="51320" y="53850"/>
                </a:lnTo>
                <a:lnTo>
                  <a:pt x="51250" y="53760"/>
                </a:lnTo>
                <a:lnTo>
                  <a:pt x="51190" y="53630"/>
                </a:lnTo>
                <a:lnTo>
                  <a:pt x="51080" y="53290"/>
                </a:lnTo>
                <a:lnTo>
                  <a:pt x="49870" y="50320"/>
                </a:lnTo>
                <a:lnTo>
                  <a:pt x="49810" y="49960"/>
                </a:lnTo>
                <a:lnTo>
                  <a:pt x="49830" y="49490"/>
                </a:lnTo>
                <a:lnTo>
                  <a:pt x="50150" y="48250"/>
                </a:lnTo>
                <a:lnTo>
                  <a:pt x="50300" y="47170"/>
                </a:lnTo>
                <a:lnTo>
                  <a:pt x="49870" y="46520"/>
                </a:lnTo>
                <a:lnTo>
                  <a:pt x="47910" y="44220"/>
                </a:lnTo>
                <a:lnTo>
                  <a:pt x="47810" y="43980"/>
                </a:lnTo>
                <a:lnTo>
                  <a:pt x="47790" y="43740"/>
                </a:lnTo>
                <a:lnTo>
                  <a:pt x="47860" y="43320"/>
                </a:lnTo>
                <a:lnTo>
                  <a:pt x="48020" y="43070"/>
                </a:lnTo>
                <a:lnTo>
                  <a:pt x="48280" y="42760"/>
                </a:lnTo>
                <a:lnTo>
                  <a:pt x="48220" y="42320"/>
                </a:lnTo>
                <a:lnTo>
                  <a:pt x="46890" y="37340"/>
                </a:lnTo>
                <a:lnTo>
                  <a:pt x="46790" y="37080"/>
                </a:lnTo>
                <a:lnTo>
                  <a:pt x="46550" y="36830"/>
                </a:lnTo>
                <a:lnTo>
                  <a:pt x="45710" y="36250"/>
                </a:lnTo>
                <a:lnTo>
                  <a:pt x="45610" y="36100"/>
                </a:lnTo>
                <a:lnTo>
                  <a:pt x="45560" y="35930"/>
                </a:lnTo>
                <a:lnTo>
                  <a:pt x="45610" y="35660"/>
                </a:lnTo>
                <a:lnTo>
                  <a:pt x="45730" y="35190"/>
                </a:lnTo>
                <a:lnTo>
                  <a:pt x="45780" y="34930"/>
                </a:lnTo>
                <a:lnTo>
                  <a:pt x="45740" y="34610"/>
                </a:lnTo>
                <a:lnTo>
                  <a:pt x="45620" y="34260"/>
                </a:lnTo>
                <a:lnTo>
                  <a:pt x="45310" y="33750"/>
                </a:lnTo>
                <a:lnTo>
                  <a:pt x="45110" y="33500"/>
                </a:lnTo>
                <a:lnTo>
                  <a:pt x="44940" y="33350"/>
                </a:lnTo>
                <a:lnTo>
                  <a:pt x="44780" y="33320"/>
                </a:lnTo>
                <a:lnTo>
                  <a:pt x="44130" y="33350"/>
                </a:lnTo>
                <a:lnTo>
                  <a:pt x="43950" y="33320"/>
                </a:lnTo>
                <a:lnTo>
                  <a:pt x="43800" y="33140"/>
                </a:lnTo>
                <a:lnTo>
                  <a:pt x="43680" y="32860"/>
                </a:lnTo>
                <a:lnTo>
                  <a:pt x="43370" y="30840"/>
                </a:lnTo>
                <a:lnTo>
                  <a:pt x="43370" y="30490"/>
                </a:lnTo>
                <a:lnTo>
                  <a:pt x="43420" y="30180"/>
                </a:lnTo>
                <a:lnTo>
                  <a:pt x="43610" y="29790"/>
                </a:lnTo>
                <a:lnTo>
                  <a:pt x="43700" y="29580"/>
                </a:lnTo>
                <a:lnTo>
                  <a:pt x="43610" y="28850"/>
                </a:lnTo>
                <a:close/>
                <a:moveTo>
                  <a:pt x="64160" y="30670"/>
                </a:moveTo>
                <a:lnTo>
                  <a:pt x="63180" y="30370"/>
                </a:lnTo>
                <a:lnTo>
                  <a:pt x="63010" y="30010"/>
                </a:lnTo>
                <a:lnTo>
                  <a:pt x="62950" y="29620"/>
                </a:lnTo>
                <a:lnTo>
                  <a:pt x="63010" y="29220"/>
                </a:lnTo>
                <a:lnTo>
                  <a:pt x="63180" y="28850"/>
                </a:lnTo>
                <a:lnTo>
                  <a:pt x="63540" y="28590"/>
                </a:lnTo>
                <a:lnTo>
                  <a:pt x="63930" y="28470"/>
                </a:lnTo>
                <a:lnTo>
                  <a:pt x="64350" y="28460"/>
                </a:lnTo>
                <a:lnTo>
                  <a:pt x="64770" y="28520"/>
                </a:lnTo>
                <a:lnTo>
                  <a:pt x="65510" y="28940"/>
                </a:lnTo>
                <a:lnTo>
                  <a:pt x="65120" y="29930"/>
                </a:lnTo>
                <a:lnTo>
                  <a:pt x="64160" y="30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Vayots Dzo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80" y="58310"/>
                </a:moveTo>
                <a:lnTo>
                  <a:pt x="53940" y="57430"/>
                </a:lnTo>
                <a:lnTo>
                  <a:pt x="55080" y="56370"/>
                </a:lnTo>
                <a:lnTo>
                  <a:pt x="55440" y="56120"/>
                </a:lnTo>
                <a:lnTo>
                  <a:pt x="55790" y="55920"/>
                </a:lnTo>
                <a:lnTo>
                  <a:pt x="56700" y="55570"/>
                </a:lnTo>
                <a:lnTo>
                  <a:pt x="56960" y="55520"/>
                </a:lnTo>
                <a:lnTo>
                  <a:pt x="59070" y="55630"/>
                </a:lnTo>
                <a:lnTo>
                  <a:pt x="59950" y="55470"/>
                </a:lnTo>
                <a:lnTo>
                  <a:pt x="60670" y="55470"/>
                </a:lnTo>
                <a:lnTo>
                  <a:pt x="62620" y="55140"/>
                </a:lnTo>
                <a:lnTo>
                  <a:pt x="63100" y="54980"/>
                </a:lnTo>
                <a:lnTo>
                  <a:pt x="64110" y="54450"/>
                </a:lnTo>
                <a:lnTo>
                  <a:pt x="64520" y="54090"/>
                </a:lnTo>
                <a:lnTo>
                  <a:pt x="64820" y="53620"/>
                </a:lnTo>
                <a:lnTo>
                  <a:pt x="64910" y="53500"/>
                </a:lnTo>
                <a:lnTo>
                  <a:pt x="65090" y="53340"/>
                </a:lnTo>
                <a:lnTo>
                  <a:pt x="65220" y="53330"/>
                </a:lnTo>
                <a:lnTo>
                  <a:pt x="65330" y="53360"/>
                </a:lnTo>
                <a:lnTo>
                  <a:pt x="65420" y="53430"/>
                </a:lnTo>
                <a:lnTo>
                  <a:pt x="65480" y="53510"/>
                </a:lnTo>
                <a:lnTo>
                  <a:pt x="65630" y="53710"/>
                </a:lnTo>
                <a:lnTo>
                  <a:pt x="65890" y="53880"/>
                </a:lnTo>
                <a:lnTo>
                  <a:pt x="65990" y="53890"/>
                </a:lnTo>
                <a:lnTo>
                  <a:pt x="66000" y="53890"/>
                </a:lnTo>
                <a:lnTo>
                  <a:pt x="66050" y="54410"/>
                </a:lnTo>
                <a:lnTo>
                  <a:pt x="66960" y="54820"/>
                </a:lnTo>
                <a:lnTo>
                  <a:pt x="69950" y="55130"/>
                </a:lnTo>
                <a:lnTo>
                  <a:pt x="70730" y="55510"/>
                </a:lnTo>
                <a:lnTo>
                  <a:pt x="71350" y="56200"/>
                </a:lnTo>
                <a:lnTo>
                  <a:pt x="72630" y="58850"/>
                </a:lnTo>
                <a:lnTo>
                  <a:pt x="72130" y="59140"/>
                </a:lnTo>
                <a:lnTo>
                  <a:pt x="71700" y="59660"/>
                </a:lnTo>
                <a:lnTo>
                  <a:pt x="70180" y="62250"/>
                </a:lnTo>
                <a:lnTo>
                  <a:pt x="69930" y="62810"/>
                </a:lnTo>
                <a:lnTo>
                  <a:pt x="69860" y="63220"/>
                </a:lnTo>
                <a:lnTo>
                  <a:pt x="70410" y="64230"/>
                </a:lnTo>
                <a:lnTo>
                  <a:pt x="70420" y="64800"/>
                </a:lnTo>
                <a:lnTo>
                  <a:pt x="70310" y="65590"/>
                </a:lnTo>
                <a:lnTo>
                  <a:pt x="69540" y="68600"/>
                </a:lnTo>
                <a:lnTo>
                  <a:pt x="69570" y="68800"/>
                </a:lnTo>
                <a:lnTo>
                  <a:pt x="69600" y="68950"/>
                </a:lnTo>
                <a:lnTo>
                  <a:pt x="69740" y="69320"/>
                </a:lnTo>
                <a:lnTo>
                  <a:pt x="69760" y="69380"/>
                </a:lnTo>
                <a:lnTo>
                  <a:pt x="69760" y="69390"/>
                </a:lnTo>
                <a:lnTo>
                  <a:pt x="66250" y="70240"/>
                </a:lnTo>
                <a:lnTo>
                  <a:pt x="65480" y="70560"/>
                </a:lnTo>
                <a:lnTo>
                  <a:pt x="63180" y="72030"/>
                </a:lnTo>
                <a:lnTo>
                  <a:pt x="62870" y="72160"/>
                </a:lnTo>
                <a:lnTo>
                  <a:pt x="62550" y="72330"/>
                </a:lnTo>
                <a:lnTo>
                  <a:pt x="62230" y="72390"/>
                </a:lnTo>
                <a:lnTo>
                  <a:pt x="61900" y="72340"/>
                </a:lnTo>
                <a:lnTo>
                  <a:pt x="61600" y="72160"/>
                </a:lnTo>
                <a:lnTo>
                  <a:pt x="61590" y="72160"/>
                </a:lnTo>
                <a:lnTo>
                  <a:pt x="60690" y="71230"/>
                </a:lnTo>
                <a:lnTo>
                  <a:pt x="60190" y="70970"/>
                </a:lnTo>
                <a:lnTo>
                  <a:pt x="58830" y="70840"/>
                </a:lnTo>
                <a:lnTo>
                  <a:pt x="58410" y="70670"/>
                </a:lnTo>
                <a:lnTo>
                  <a:pt x="58120" y="70250"/>
                </a:lnTo>
                <a:lnTo>
                  <a:pt x="57780" y="69480"/>
                </a:lnTo>
                <a:lnTo>
                  <a:pt x="57070" y="68470"/>
                </a:lnTo>
                <a:lnTo>
                  <a:pt x="56890" y="68220"/>
                </a:lnTo>
                <a:lnTo>
                  <a:pt x="56130" y="68480"/>
                </a:lnTo>
                <a:lnTo>
                  <a:pt x="55310" y="69240"/>
                </a:lnTo>
                <a:lnTo>
                  <a:pt x="54250" y="69490"/>
                </a:lnTo>
                <a:lnTo>
                  <a:pt x="53690" y="69130"/>
                </a:lnTo>
                <a:lnTo>
                  <a:pt x="53580" y="68590"/>
                </a:lnTo>
                <a:lnTo>
                  <a:pt x="53860" y="67250"/>
                </a:lnTo>
                <a:lnTo>
                  <a:pt x="53910" y="66380"/>
                </a:lnTo>
                <a:lnTo>
                  <a:pt x="53790" y="65690"/>
                </a:lnTo>
                <a:lnTo>
                  <a:pt x="53490" y="65070"/>
                </a:lnTo>
                <a:lnTo>
                  <a:pt x="51590" y="62630"/>
                </a:lnTo>
                <a:lnTo>
                  <a:pt x="51680" y="61820"/>
                </a:lnTo>
                <a:lnTo>
                  <a:pt x="51680" y="60580"/>
                </a:lnTo>
                <a:lnTo>
                  <a:pt x="51700" y="60440"/>
                </a:lnTo>
                <a:lnTo>
                  <a:pt x="51900" y="59840"/>
                </a:lnTo>
                <a:lnTo>
                  <a:pt x="52580" y="58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yun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630" y="58850"/>
                </a:moveTo>
                <a:lnTo>
                  <a:pt x="72850" y="59300"/>
                </a:lnTo>
                <a:lnTo>
                  <a:pt x="74140" y="60590"/>
                </a:lnTo>
                <a:lnTo>
                  <a:pt x="74750" y="60910"/>
                </a:lnTo>
                <a:lnTo>
                  <a:pt x="75700" y="61390"/>
                </a:lnTo>
                <a:lnTo>
                  <a:pt x="77510" y="61940"/>
                </a:lnTo>
                <a:lnTo>
                  <a:pt x="78290" y="62700"/>
                </a:lnTo>
                <a:lnTo>
                  <a:pt x="79400" y="64950"/>
                </a:lnTo>
                <a:lnTo>
                  <a:pt x="80300" y="65680"/>
                </a:lnTo>
                <a:lnTo>
                  <a:pt x="81380" y="65990"/>
                </a:lnTo>
                <a:lnTo>
                  <a:pt x="81880" y="66270"/>
                </a:lnTo>
                <a:lnTo>
                  <a:pt x="82290" y="66780"/>
                </a:lnTo>
                <a:lnTo>
                  <a:pt x="82960" y="68060"/>
                </a:lnTo>
                <a:lnTo>
                  <a:pt x="83380" y="68460"/>
                </a:lnTo>
                <a:lnTo>
                  <a:pt x="84020" y="68660"/>
                </a:lnTo>
                <a:lnTo>
                  <a:pt x="85010" y="68450"/>
                </a:lnTo>
                <a:lnTo>
                  <a:pt x="86970" y="67450"/>
                </a:lnTo>
                <a:lnTo>
                  <a:pt x="87950" y="67520"/>
                </a:lnTo>
                <a:lnTo>
                  <a:pt x="88360" y="67850"/>
                </a:lnTo>
                <a:lnTo>
                  <a:pt x="89030" y="68770"/>
                </a:lnTo>
                <a:lnTo>
                  <a:pt x="89460" y="69080"/>
                </a:lnTo>
                <a:lnTo>
                  <a:pt x="90030" y="69180"/>
                </a:lnTo>
                <a:lnTo>
                  <a:pt x="91840" y="69000"/>
                </a:lnTo>
                <a:lnTo>
                  <a:pt x="92300" y="69110"/>
                </a:lnTo>
                <a:lnTo>
                  <a:pt x="92780" y="69420"/>
                </a:lnTo>
                <a:lnTo>
                  <a:pt x="93130" y="69900"/>
                </a:lnTo>
                <a:lnTo>
                  <a:pt x="93210" y="70510"/>
                </a:lnTo>
                <a:lnTo>
                  <a:pt x="92960" y="70980"/>
                </a:lnTo>
                <a:lnTo>
                  <a:pt x="92540" y="71240"/>
                </a:lnTo>
                <a:lnTo>
                  <a:pt x="92200" y="71550"/>
                </a:lnTo>
                <a:lnTo>
                  <a:pt x="92190" y="72160"/>
                </a:lnTo>
                <a:lnTo>
                  <a:pt x="92390" y="72560"/>
                </a:lnTo>
                <a:lnTo>
                  <a:pt x="92380" y="72900"/>
                </a:lnTo>
                <a:lnTo>
                  <a:pt x="92190" y="73170"/>
                </a:lnTo>
                <a:lnTo>
                  <a:pt x="91840" y="73340"/>
                </a:lnTo>
                <a:lnTo>
                  <a:pt x="91830" y="73350"/>
                </a:lnTo>
                <a:lnTo>
                  <a:pt x="89730" y="73740"/>
                </a:lnTo>
                <a:lnTo>
                  <a:pt x="88820" y="74300"/>
                </a:lnTo>
                <a:lnTo>
                  <a:pt x="88440" y="75260"/>
                </a:lnTo>
                <a:lnTo>
                  <a:pt x="88840" y="76420"/>
                </a:lnTo>
                <a:lnTo>
                  <a:pt x="89780" y="77150"/>
                </a:lnTo>
                <a:lnTo>
                  <a:pt x="91840" y="78080"/>
                </a:lnTo>
                <a:lnTo>
                  <a:pt x="92300" y="78460"/>
                </a:lnTo>
                <a:lnTo>
                  <a:pt x="92510" y="78990"/>
                </a:lnTo>
                <a:lnTo>
                  <a:pt x="92660" y="79580"/>
                </a:lnTo>
                <a:lnTo>
                  <a:pt x="92940" y="80130"/>
                </a:lnTo>
                <a:lnTo>
                  <a:pt x="93630" y="80860"/>
                </a:lnTo>
                <a:lnTo>
                  <a:pt x="94850" y="81720"/>
                </a:lnTo>
                <a:lnTo>
                  <a:pt x="95040" y="81900"/>
                </a:lnTo>
                <a:lnTo>
                  <a:pt x="95240" y="82120"/>
                </a:lnTo>
                <a:lnTo>
                  <a:pt x="95270" y="82220"/>
                </a:lnTo>
                <a:lnTo>
                  <a:pt x="95370" y="82470"/>
                </a:lnTo>
                <a:lnTo>
                  <a:pt x="95120" y="82600"/>
                </a:lnTo>
                <a:lnTo>
                  <a:pt x="94520" y="82620"/>
                </a:lnTo>
                <a:lnTo>
                  <a:pt x="93190" y="83570"/>
                </a:lnTo>
                <a:lnTo>
                  <a:pt x="92840" y="83620"/>
                </a:lnTo>
                <a:lnTo>
                  <a:pt x="91100" y="82740"/>
                </a:lnTo>
                <a:lnTo>
                  <a:pt x="90090" y="82610"/>
                </a:lnTo>
                <a:lnTo>
                  <a:pt x="89430" y="83230"/>
                </a:lnTo>
                <a:lnTo>
                  <a:pt x="89460" y="84360"/>
                </a:lnTo>
                <a:lnTo>
                  <a:pt x="90190" y="85090"/>
                </a:lnTo>
                <a:lnTo>
                  <a:pt x="91150" y="85640"/>
                </a:lnTo>
                <a:lnTo>
                  <a:pt x="91840" y="86200"/>
                </a:lnTo>
                <a:lnTo>
                  <a:pt x="92200" y="87410"/>
                </a:lnTo>
                <a:lnTo>
                  <a:pt x="92360" y="88460"/>
                </a:lnTo>
                <a:lnTo>
                  <a:pt x="92280" y="89490"/>
                </a:lnTo>
                <a:lnTo>
                  <a:pt x="91900" y="90660"/>
                </a:lnTo>
                <a:lnTo>
                  <a:pt x="91880" y="90780"/>
                </a:lnTo>
                <a:lnTo>
                  <a:pt x="91840" y="90880"/>
                </a:lnTo>
                <a:lnTo>
                  <a:pt x="91740" y="91330"/>
                </a:lnTo>
                <a:lnTo>
                  <a:pt x="91690" y="91790"/>
                </a:lnTo>
                <a:lnTo>
                  <a:pt x="91720" y="92240"/>
                </a:lnTo>
                <a:lnTo>
                  <a:pt x="91840" y="92670"/>
                </a:lnTo>
                <a:lnTo>
                  <a:pt x="92830" y="94770"/>
                </a:lnTo>
                <a:lnTo>
                  <a:pt x="92320" y="94630"/>
                </a:lnTo>
                <a:lnTo>
                  <a:pt x="89330" y="93290"/>
                </a:lnTo>
                <a:lnTo>
                  <a:pt x="88940" y="93210"/>
                </a:lnTo>
                <a:lnTo>
                  <a:pt x="88640" y="93250"/>
                </a:lnTo>
                <a:lnTo>
                  <a:pt x="87940" y="93470"/>
                </a:lnTo>
                <a:lnTo>
                  <a:pt x="86830" y="93520"/>
                </a:lnTo>
                <a:lnTo>
                  <a:pt x="86450" y="93610"/>
                </a:lnTo>
                <a:lnTo>
                  <a:pt x="85900" y="93880"/>
                </a:lnTo>
                <a:lnTo>
                  <a:pt x="84410" y="94960"/>
                </a:lnTo>
                <a:lnTo>
                  <a:pt x="83900" y="95200"/>
                </a:lnTo>
                <a:lnTo>
                  <a:pt x="82000" y="95450"/>
                </a:lnTo>
                <a:lnTo>
                  <a:pt x="80330" y="92260"/>
                </a:lnTo>
                <a:lnTo>
                  <a:pt x="78830" y="88080"/>
                </a:lnTo>
                <a:lnTo>
                  <a:pt x="78250" y="86910"/>
                </a:lnTo>
                <a:lnTo>
                  <a:pt x="77510" y="85840"/>
                </a:lnTo>
                <a:lnTo>
                  <a:pt x="76900" y="84840"/>
                </a:lnTo>
                <a:lnTo>
                  <a:pt x="76640" y="83870"/>
                </a:lnTo>
                <a:lnTo>
                  <a:pt x="76820" y="82930"/>
                </a:lnTo>
                <a:lnTo>
                  <a:pt x="77510" y="82010"/>
                </a:lnTo>
                <a:lnTo>
                  <a:pt x="77700" y="81760"/>
                </a:lnTo>
                <a:lnTo>
                  <a:pt x="77760" y="81500"/>
                </a:lnTo>
                <a:lnTo>
                  <a:pt x="77690" y="81220"/>
                </a:lnTo>
                <a:lnTo>
                  <a:pt x="77510" y="80930"/>
                </a:lnTo>
                <a:lnTo>
                  <a:pt x="76920" y="80370"/>
                </a:lnTo>
                <a:lnTo>
                  <a:pt x="75290" y="79560"/>
                </a:lnTo>
                <a:lnTo>
                  <a:pt x="74870" y="79360"/>
                </a:lnTo>
                <a:lnTo>
                  <a:pt x="74180" y="78830"/>
                </a:lnTo>
                <a:lnTo>
                  <a:pt x="73640" y="78230"/>
                </a:lnTo>
                <a:lnTo>
                  <a:pt x="73050" y="77750"/>
                </a:lnTo>
                <a:lnTo>
                  <a:pt x="71420" y="77330"/>
                </a:lnTo>
                <a:lnTo>
                  <a:pt x="71350" y="77150"/>
                </a:lnTo>
                <a:lnTo>
                  <a:pt x="71180" y="76770"/>
                </a:lnTo>
                <a:lnTo>
                  <a:pt x="71370" y="76030"/>
                </a:lnTo>
                <a:lnTo>
                  <a:pt x="72330" y="74440"/>
                </a:lnTo>
                <a:lnTo>
                  <a:pt x="72460" y="73850"/>
                </a:lnTo>
                <a:lnTo>
                  <a:pt x="72200" y="72160"/>
                </a:lnTo>
                <a:lnTo>
                  <a:pt x="72200" y="72150"/>
                </a:lnTo>
                <a:lnTo>
                  <a:pt x="72290" y="71210"/>
                </a:lnTo>
                <a:lnTo>
                  <a:pt x="72290" y="70580"/>
                </a:lnTo>
                <a:lnTo>
                  <a:pt x="72030" y="70110"/>
                </a:lnTo>
                <a:lnTo>
                  <a:pt x="71380" y="69640"/>
                </a:lnTo>
                <a:lnTo>
                  <a:pt x="70590" y="69340"/>
                </a:lnTo>
                <a:lnTo>
                  <a:pt x="69920" y="69350"/>
                </a:lnTo>
                <a:lnTo>
                  <a:pt x="69760" y="69390"/>
                </a:lnTo>
                <a:lnTo>
                  <a:pt x="69760" y="69380"/>
                </a:lnTo>
                <a:lnTo>
                  <a:pt x="69740" y="69320"/>
                </a:lnTo>
                <a:lnTo>
                  <a:pt x="69600" y="68950"/>
                </a:lnTo>
                <a:lnTo>
                  <a:pt x="69570" y="68800"/>
                </a:lnTo>
                <a:lnTo>
                  <a:pt x="69540" y="68600"/>
                </a:lnTo>
                <a:lnTo>
                  <a:pt x="70310" y="65590"/>
                </a:lnTo>
                <a:lnTo>
                  <a:pt x="70420" y="64800"/>
                </a:lnTo>
                <a:lnTo>
                  <a:pt x="70410" y="64230"/>
                </a:lnTo>
                <a:lnTo>
                  <a:pt x="69860" y="63220"/>
                </a:lnTo>
                <a:lnTo>
                  <a:pt x="69930" y="62810"/>
                </a:lnTo>
                <a:lnTo>
                  <a:pt x="70180" y="62250"/>
                </a:lnTo>
                <a:lnTo>
                  <a:pt x="71700" y="59660"/>
                </a:lnTo>
                <a:lnTo>
                  <a:pt x="72130" y="59140"/>
                </a:lnTo>
                <a:lnTo>
                  <a:pt x="72630" y="5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ra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300" y="47170"/>
                </a:moveTo>
                <a:lnTo>
                  <a:pt x="50150" y="48250"/>
                </a:lnTo>
                <a:lnTo>
                  <a:pt x="49830" y="49490"/>
                </a:lnTo>
                <a:lnTo>
                  <a:pt x="49810" y="49960"/>
                </a:lnTo>
                <a:lnTo>
                  <a:pt x="49870" y="50320"/>
                </a:lnTo>
                <a:lnTo>
                  <a:pt x="51080" y="53290"/>
                </a:lnTo>
                <a:lnTo>
                  <a:pt x="51190" y="53630"/>
                </a:lnTo>
                <a:lnTo>
                  <a:pt x="51250" y="53760"/>
                </a:lnTo>
                <a:lnTo>
                  <a:pt x="51320" y="53850"/>
                </a:lnTo>
                <a:lnTo>
                  <a:pt x="51400" y="53910"/>
                </a:lnTo>
                <a:lnTo>
                  <a:pt x="51710" y="54050"/>
                </a:lnTo>
                <a:lnTo>
                  <a:pt x="51830" y="54180"/>
                </a:lnTo>
                <a:lnTo>
                  <a:pt x="51860" y="54420"/>
                </a:lnTo>
                <a:lnTo>
                  <a:pt x="51830" y="55260"/>
                </a:lnTo>
                <a:lnTo>
                  <a:pt x="51890" y="55600"/>
                </a:lnTo>
                <a:lnTo>
                  <a:pt x="51990" y="55920"/>
                </a:lnTo>
                <a:lnTo>
                  <a:pt x="52170" y="56350"/>
                </a:lnTo>
                <a:lnTo>
                  <a:pt x="52240" y="56680"/>
                </a:lnTo>
                <a:lnTo>
                  <a:pt x="52300" y="57490"/>
                </a:lnTo>
                <a:lnTo>
                  <a:pt x="52340" y="57740"/>
                </a:lnTo>
                <a:lnTo>
                  <a:pt x="52580" y="58310"/>
                </a:lnTo>
                <a:lnTo>
                  <a:pt x="51900" y="59840"/>
                </a:lnTo>
                <a:lnTo>
                  <a:pt x="51700" y="60440"/>
                </a:lnTo>
                <a:lnTo>
                  <a:pt x="51680" y="60580"/>
                </a:lnTo>
                <a:lnTo>
                  <a:pt x="51680" y="61820"/>
                </a:lnTo>
                <a:lnTo>
                  <a:pt x="51590" y="62630"/>
                </a:lnTo>
                <a:lnTo>
                  <a:pt x="51380" y="62360"/>
                </a:lnTo>
                <a:lnTo>
                  <a:pt x="50400" y="61870"/>
                </a:lnTo>
                <a:lnTo>
                  <a:pt x="49330" y="62240"/>
                </a:lnTo>
                <a:lnTo>
                  <a:pt x="48270" y="63050"/>
                </a:lnTo>
                <a:lnTo>
                  <a:pt x="48100" y="63150"/>
                </a:lnTo>
                <a:lnTo>
                  <a:pt x="47350" y="63570"/>
                </a:lnTo>
                <a:lnTo>
                  <a:pt x="46380" y="63800"/>
                </a:lnTo>
                <a:lnTo>
                  <a:pt x="45120" y="63780"/>
                </a:lnTo>
                <a:lnTo>
                  <a:pt x="43790" y="64030"/>
                </a:lnTo>
                <a:lnTo>
                  <a:pt x="42980" y="64390"/>
                </a:lnTo>
                <a:lnTo>
                  <a:pt x="42540" y="63630"/>
                </a:lnTo>
                <a:lnTo>
                  <a:pt x="40780" y="61310"/>
                </a:lnTo>
                <a:lnTo>
                  <a:pt x="40620" y="61020"/>
                </a:lnTo>
                <a:lnTo>
                  <a:pt x="40480" y="60900"/>
                </a:lnTo>
                <a:lnTo>
                  <a:pt x="40340" y="60870"/>
                </a:lnTo>
                <a:lnTo>
                  <a:pt x="40020" y="60920"/>
                </a:lnTo>
                <a:lnTo>
                  <a:pt x="39880" y="60900"/>
                </a:lnTo>
                <a:lnTo>
                  <a:pt x="39350" y="60570"/>
                </a:lnTo>
                <a:lnTo>
                  <a:pt x="38310" y="59370"/>
                </a:lnTo>
                <a:lnTo>
                  <a:pt x="37930" y="59600"/>
                </a:lnTo>
                <a:lnTo>
                  <a:pt x="37820" y="59390"/>
                </a:lnTo>
                <a:lnTo>
                  <a:pt x="37810" y="58970"/>
                </a:lnTo>
                <a:lnTo>
                  <a:pt x="37720" y="58600"/>
                </a:lnTo>
                <a:lnTo>
                  <a:pt x="37290" y="58290"/>
                </a:lnTo>
                <a:lnTo>
                  <a:pt x="37050" y="58040"/>
                </a:lnTo>
                <a:lnTo>
                  <a:pt x="36940" y="57710"/>
                </a:lnTo>
                <a:lnTo>
                  <a:pt x="36810" y="57140"/>
                </a:lnTo>
                <a:lnTo>
                  <a:pt x="36480" y="56600"/>
                </a:lnTo>
                <a:lnTo>
                  <a:pt x="35750" y="55780"/>
                </a:lnTo>
                <a:lnTo>
                  <a:pt x="34090" y="54330"/>
                </a:lnTo>
                <a:lnTo>
                  <a:pt x="31700" y="52920"/>
                </a:lnTo>
                <a:lnTo>
                  <a:pt x="31700" y="52890"/>
                </a:lnTo>
                <a:lnTo>
                  <a:pt x="31680" y="52270"/>
                </a:lnTo>
                <a:lnTo>
                  <a:pt x="31610" y="51890"/>
                </a:lnTo>
                <a:lnTo>
                  <a:pt x="31360" y="51180"/>
                </a:lnTo>
                <a:lnTo>
                  <a:pt x="30850" y="50180"/>
                </a:lnTo>
                <a:lnTo>
                  <a:pt x="30880" y="50020"/>
                </a:lnTo>
                <a:lnTo>
                  <a:pt x="31020" y="49780"/>
                </a:lnTo>
                <a:lnTo>
                  <a:pt x="31400" y="49430"/>
                </a:lnTo>
                <a:lnTo>
                  <a:pt x="31830" y="48720"/>
                </a:lnTo>
                <a:lnTo>
                  <a:pt x="32030" y="48500"/>
                </a:lnTo>
                <a:lnTo>
                  <a:pt x="32300" y="48330"/>
                </a:lnTo>
                <a:lnTo>
                  <a:pt x="33090" y="48010"/>
                </a:lnTo>
                <a:lnTo>
                  <a:pt x="33340" y="47860"/>
                </a:lnTo>
                <a:lnTo>
                  <a:pt x="33410" y="47550"/>
                </a:lnTo>
                <a:lnTo>
                  <a:pt x="33750" y="47460"/>
                </a:lnTo>
                <a:lnTo>
                  <a:pt x="33880" y="47520"/>
                </a:lnTo>
                <a:lnTo>
                  <a:pt x="34080" y="47700"/>
                </a:lnTo>
                <a:lnTo>
                  <a:pt x="34140" y="47830"/>
                </a:lnTo>
                <a:lnTo>
                  <a:pt x="34170" y="48000"/>
                </a:lnTo>
                <a:lnTo>
                  <a:pt x="34160" y="48170"/>
                </a:lnTo>
                <a:lnTo>
                  <a:pt x="34080" y="48620"/>
                </a:lnTo>
                <a:lnTo>
                  <a:pt x="34060" y="48840"/>
                </a:lnTo>
                <a:lnTo>
                  <a:pt x="34080" y="48970"/>
                </a:lnTo>
                <a:lnTo>
                  <a:pt x="34110" y="49130"/>
                </a:lnTo>
                <a:lnTo>
                  <a:pt x="34180" y="49290"/>
                </a:lnTo>
                <a:lnTo>
                  <a:pt x="34270" y="49440"/>
                </a:lnTo>
                <a:lnTo>
                  <a:pt x="34380" y="49560"/>
                </a:lnTo>
                <a:lnTo>
                  <a:pt x="34450" y="49630"/>
                </a:lnTo>
                <a:lnTo>
                  <a:pt x="34520" y="49670"/>
                </a:lnTo>
                <a:lnTo>
                  <a:pt x="35520" y="49910"/>
                </a:lnTo>
                <a:lnTo>
                  <a:pt x="35810" y="50040"/>
                </a:lnTo>
                <a:lnTo>
                  <a:pt x="36000" y="50210"/>
                </a:lnTo>
                <a:lnTo>
                  <a:pt x="36260" y="50820"/>
                </a:lnTo>
                <a:lnTo>
                  <a:pt x="36320" y="50910"/>
                </a:lnTo>
                <a:lnTo>
                  <a:pt x="36410" y="51000"/>
                </a:lnTo>
                <a:lnTo>
                  <a:pt x="36700" y="51240"/>
                </a:lnTo>
                <a:lnTo>
                  <a:pt x="36800" y="51270"/>
                </a:lnTo>
                <a:lnTo>
                  <a:pt x="36960" y="51260"/>
                </a:lnTo>
                <a:lnTo>
                  <a:pt x="37310" y="51170"/>
                </a:lnTo>
                <a:lnTo>
                  <a:pt x="38090" y="50650"/>
                </a:lnTo>
                <a:lnTo>
                  <a:pt x="39340" y="48960"/>
                </a:lnTo>
                <a:lnTo>
                  <a:pt x="39610" y="49100"/>
                </a:lnTo>
                <a:lnTo>
                  <a:pt x="39890" y="49760"/>
                </a:lnTo>
                <a:lnTo>
                  <a:pt x="40090" y="49960"/>
                </a:lnTo>
                <a:lnTo>
                  <a:pt x="40440" y="50150"/>
                </a:lnTo>
                <a:lnTo>
                  <a:pt x="40630" y="50170"/>
                </a:lnTo>
                <a:lnTo>
                  <a:pt x="42060" y="49920"/>
                </a:lnTo>
                <a:lnTo>
                  <a:pt x="43230" y="49540"/>
                </a:lnTo>
                <a:lnTo>
                  <a:pt x="45380" y="48320"/>
                </a:lnTo>
                <a:lnTo>
                  <a:pt x="46200" y="47980"/>
                </a:lnTo>
                <a:lnTo>
                  <a:pt x="47240" y="47670"/>
                </a:lnTo>
                <a:lnTo>
                  <a:pt x="48350" y="47210"/>
                </a:lnTo>
                <a:lnTo>
                  <a:pt x="49220" y="47110"/>
                </a:lnTo>
                <a:lnTo>
                  <a:pt x="50300" y="47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ragatsot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540" y="25430"/>
                </a:moveTo>
                <a:lnTo>
                  <a:pt x="25910" y="25350"/>
                </a:lnTo>
                <a:lnTo>
                  <a:pt x="26050" y="25340"/>
                </a:lnTo>
                <a:lnTo>
                  <a:pt x="26240" y="25380"/>
                </a:lnTo>
                <a:lnTo>
                  <a:pt x="26420" y="25470"/>
                </a:lnTo>
                <a:lnTo>
                  <a:pt x="26640" y="25690"/>
                </a:lnTo>
                <a:lnTo>
                  <a:pt x="26920" y="26050"/>
                </a:lnTo>
                <a:lnTo>
                  <a:pt x="27060" y="26210"/>
                </a:lnTo>
                <a:lnTo>
                  <a:pt x="27290" y="26310"/>
                </a:lnTo>
                <a:lnTo>
                  <a:pt x="27590" y="26350"/>
                </a:lnTo>
                <a:lnTo>
                  <a:pt x="28090" y="26250"/>
                </a:lnTo>
                <a:lnTo>
                  <a:pt x="28400" y="26080"/>
                </a:lnTo>
                <a:lnTo>
                  <a:pt x="28620" y="25870"/>
                </a:lnTo>
                <a:lnTo>
                  <a:pt x="28830" y="25550"/>
                </a:lnTo>
                <a:lnTo>
                  <a:pt x="28920" y="25460"/>
                </a:lnTo>
                <a:lnTo>
                  <a:pt x="29020" y="25410"/>
                </a:lnTo>
                <a:lnTo>
                  <a:pt x="29160" y="25390"/>
                </a:lnTo>
                <a:lnTo>
                  <a:pt x="29550" y="25410"/>
                </a:lnTo>
                <a:lnTo>
                  <a:pt x="30000" y="25520"/>
                </a:lnTo>
                <a:lnTo>
                  <a:pt x="31510" y="26140"/>
                </a:lnTo>
                <a:lnTo>
                  <a:pt x="32230" y="26590"/>
                </a:lnTo>
                <a:lnTo>
                  <a:pt x="32430" y="26800"/>
                </a:lnTo>
                <a:lnTo>
                  <a:pt x="32630" y="27070"/>
                </a:lnTo>
                <a:lnTo>
                  <a:pt x="32770" y="27660"/>
                </a:lnTo>
                <a:lnTo>
                  <a:pt x="32980" y="28950"/>
                </a:lnTo>
                <a:lnTo>
                  <a:pt x="32980" y="29300"/>
                </a:lnTo>
                <a:lnTo>
                  <a:pt x="32850" y="29820"/>
                </a:lnTo>
                <a:lnTo>
                  <a:pt x="32870" y="29970"/>
                </a:lnTo>
                <a:lnTo>
                  <a:pt x="33070" y="30240"/>
                </a:lnTo>
                <a:lnTo>
                  <a:pt x="34910" y="31610"/>
                </a:lnTo>
                <a:lnTo>
                  <a:pt x="35160" y="31720"/>
                </a:lnTo>
                <a:lnTo>
                  <a:pt x="36250" y="31900"/>
                </a:lnTo>
                <a:lnTo>
                  <a:pt x="36440" y="31980"/>
                </a:lnTo>
                <a:lnTo>
                  <a:pt x="36640" y="32090"/>
                </a:lnTo>
                <a:lnTo>
                  <a:pt x="36620" y="32680"/>
                </a:lnTo>
                <a:lnTo>
                  <a:pt x="36400" y="33640"/>
                </a:lnTo>
                <a:lnTo>
                  <a:pt x="35020" y="37670"/>
                </a:lnTo>
                <a:lnTo>
                  <a:pt x="35070" y="38000"/>
                </a:lnTo>
                <a:lnTo>
                  <a:pt x="35300" y="38510"/>
                </a:lnTo>
                <a:lnTo>
                  <a:pt x="35320" y="38760"/>
                </a:lnTo>
                <a:lnTo>
                  <a:pt x="35240" y="39030"/>
                </a:lnTo>
                <a:lnTo>
                  <a:pt x="34980" y="39270"/>
                </a:lnTo>
                <a:lnTo>
                  <a:pt x="34550" y="39540"/>
                </a:lnTo>
                <a:lnTo>
                  <a:pt x="33490" y="41440"/>
                </a:lnTo>
                <a:lnTo>
                  <a:pt x="33240" y="41700"/>
                </a:lnTo>
                <a:lnTo>
                  <a:pt x="32990" y="41850"/>
                </a:lnTo>
                <a:lnTo>
                  <a:pt x="32780" y="41900"/>
                </a:lnTo>
                <a:lnTo>
                  <a:pt x="32590" y="41980"/>
                </a:lnTo>
                <a:lnTo>
                  <a:pt x="32490" y="42170"/>
                </a:lnTo>
                <a:lnTo>
                  <a:pt x="32500" y="42390"/>
                </a:lnTo>
                <a:lnTo>
                  <a:pt x="32730" y="42770"/>
                </a:lnTo>
                <a:lnTo>
                  <a:pt x="32920" y="42960"/>
                </a:lnTo>
                <a:lnTo>
                  <a:pt x="33240" y="43200"/>
                </a:lnTo>
                <a:lnTo>
                  <a:pt x="33310" y="43340"/>
                </a:lnTo>
                <a:lnTo>
                  <a:pt x="33300" y="43500"/>
                </a:lnTo>
                <a:lnTo>
                  <a:pt x="33170" y="43700"/>
                </a:lnTo>
                <a:lnTo>
                  <a:pt x="33010" y="43820"/>
                </a:lnTo>
                <a:lnTo>
                  <a:pt x="32650" y="44060"/>
                </a:lnTo>
                <a:lnTo>
                  <a:pt x="32580" y="44210"/>
                </a:lnTo>
                <a:lnTo>
                  <a:pt x="32580" y="44470"/>
                </a:lnTo>
                <a:lnTo>
                  <a:pt x="32630" y="44890"/>
                </a:lnTo>
                <a:lnTo>
                  <a:pt x="32990" y="45770"/>
                </a:lnTo>
                <a:lnTo>
                  <a:pt x="32770" y="46200"/>
                </a:lnTo>
                <a:lnTo>
                  <a:pt x="31090" y="45830"/>
                </a:lnTo>
                <a:lnTo>
                  <a:pt x="30470" y="45530"/>
                </a:lnTo>
                <a:lnTo>
                  <a:pt x="29950" y="45130"/>
                </a:lnTo>
                <a:lnTo>
                  <a:pt x="29810" y="45060"/>
                </a:lnTo>
                <a:lnTo>
                  <a:pt x="29660" y="45000"/>
                </a:lnTo>
                <a:lnTo>
                  <a:pt x="29190" y="44730"/>
                </a:lnTo>
                <a:lnTo>
                  <a:pt x="29020" y="44520"/>
                </a:lnTo>
                <a:lnTo>
                  <a:pt x="28870" y="44360"/>
                </a:lnTo>
                <a:lnTo>
                  <a:pt x="28650" y="44270"/>
                </a:lnTo>
                <a:lnTo>
                  <a:pt x="28340" y="44280"/>
                </a:lnTo>
                <a:lnTo>
                  <a:pt x="27760" y="44430"/>
                </a:lnTo>
                <a:lnTo>
                  <a:pt x="27430" y="44610"/>
                </a:lnTo>
                <a:lnTo>
                  <a:pt x="27190" y="44780"/>
                </a:lnTo>
                <a:lnTo>
                  <a:pt x="27020" y="44870"/>
                </a:lnTo>
                <a:lnTo>
                  <a:pt x="26830" y="44860"/>
                </a:lnTo>
                <a:lnTo>
                  <a:pt x="26630" y="44730"/>
                </a:lnTo>
                <a:lnTo>
                  <a:pt x="26380" y="44420"/>
                </a:lnTo>
                <a:lnTo>
                  <a:pt x="26270" y="44310"/>
                </a:lnTo>
                <a:lnTo>
                  <a:pt x="26130" y="44250"/>
                </a:lnTo>
                <a:lnTo>
                  <a:pt x="25970" y="44210"/>
                </a:lnTo>
                <a:lnTo>
                  <a:pt x="25790" y="44190"/>
                </a:lnTo>
                <a:lnTo>
                  <a:pt x="25620" y="44220"/>
                </a:lnTo>
                <a:lnTo>
                  <a:pt x="25440" y="44360"/>
                </a:lnTo>
                <a:lnTo>
                  <a:pt x="25420" y="44590"/>
                </a:lnTo>
                <a:lnTo>
                  <a:pt x="25460" y="44840"/>
                </a:lnTo>
                <a:lnTo>
                  <a:pt x="25620" y="45400"/>
                </a:lnTo>
                <a:lnTo>
                  <a:pt x="25640" y="45760"/>
                </a:lnTo>
                <a:lnTo>
                  <a:pt x="25310" y="46100"/>
                </a:lnTo>
                <a:lnTo>
                  <a:pt x="24690" y="46350"/>
                </a:lnTo>
                <a:lnTo>
                  <a:pt x="21290" y="46330"/>
                </a:lnTo>
                <a:lnTo>
                  <a:pt x="21070" y="46250"/>
                </a:lnTo>
                <a:lnTo>
                  <a:pt x="20850" y="46110"/>
                </a:lnTo>
                <a:lnTo>
                  <a:pt x="20410" y="45740"/>
                </a:lnTo>
                <a:lnTo>
                  <a:pt x="19970" y="45220"/>
                </a:lnTo>
                <a:lnTo>
                  <a:pt x="19700" y="45060"/>
                </a:lnTo>
                <a:lnTo>
                  <a:pt x="18600" y="44670"/>
                </a:lnTo>
                <a:lnTo>
                  <a:pt x="18200" y="44430"/>
                </a:lnTo>
                <a:lnTo>
                  <a:pt x="17470" y="43820"/>
                </a:lnTo>
                <a:lnTo>
                  <a:pt x="17350" y="43750"/>
                </a:lnTo>
                <a:lnTo>
                  <a:pt x="17140" y="43680"/>
                </a:lnTo>
                <a:lnTo>
                  <a:pt x="16400" y="43530"/>
                </a:lnTo>
                <a:lnTo>
                  <a:pt x="16140" y="43430"/>
                </a:lnTo>
                <a:lnTo>
                  <a:pt x="15980" y="43320"/>
                </a:lnTo>
                <a:lnTo>
                  <a:pt x="15630" y="42750"/>
                </a:lnTo>
                <a:lnTo>
                  <a:pt x="15500" y="42620"/>
                </a:lnTo>
                <a:lnTo>
                  <a:pt x="15340" y="42610"/>
                </a:lnTo>
                <a:lnTo>
                  <a:pt x="15150" y="42700"/>
                </a:lnTo>
                <a:lnTo>
                  <a:pt x="14860" y="43040"/>
                </a:lnTo>
                <a:lnTo>
                  <a:pt x="14690" y="43290"/>
                </a:lnTo>
                <a:lnTo>
                  <a:pt x="14510" y="43480"/>
                </a:lnTo>
                <a:lnTo>
                  <a:pt x="14310" y="43510"/>
                </a:lnTo>
                <a:lnTo>
                  <a:pt x="14010" y="43340"/>
                </a:lnTo>
                <a:lnTo>
                  <a:pt x="13790" y="43180"/>
                </a:lnTo>
                <a:lnTo>
                  <a:pt x="13550" y="43130"/>
                </a:lnTo>
                <a:lnTo>
                  <a:pt x="13320" y="43230"/>
                </a:lnTo>
                <a:lnTo>
                  <a:pt x="12660" y="43840"/>
                </a:lnTo>
                <a:lnTo>
                  <a:pt x="11940" y="44280"/>
                </a:lnTo>
                <a:lnTo>
                  <a:pt x="11910" y="44280"/>
                </a:lnTo>
                <a:lnTo>
                  <a:pt x="11500" y="43320"/>
                </a:lnTo>
                <a:lnTo>
                  <a:pt x="10220" y="41650"/>
                </a:lnTo>
                <a:lnTo>
                  <a:pt x="9450" y="40920"/>
                </a:lnTo>
                <a:lnTo>
                  <a:pt x="9150" y="40330"/>
                </a:lnTo>
                <a:lnTo>
                  <a:pt x="9350" y="39720"/>
                </a:lnTo>
                <a:lnTo>
                  <a:pt x="9590" y="39300"/>
                </a:lnTo>
                <a:lnTo>
                  <a:pt x="10020" y="37860"/>
                </a:lnTo>
                <a:lnTo>
                  <a:pt x="10520" y="37930"/>
                </a:lnTo>
                <a:lnTo>
                  <a:pt x="10640" y="37880"/>
                </a:lnTo>
                <a:lnTo>
                  <a:pt x="10760" y="37770"/>
                </a:lnTo>
                <a:lnTo>
                  <a:pt x="10980" y="37470"/>
                </a:lnTo>
                <a:lnTo>
                  <a:pt x="11180" y="37280"/>
                </a:lnTo>
                <a:lnTo>
                  <a:pt x="11760" y="36940"/>
                </a:lnTo>
                <a:lnTo>
                  <a:pt x="11970" y="36750"/>
                </a:lnTo>
                <a:lnTo>
                  <a:pt x="12120" y="36470"/>
                </a:lnTo>
                <a:lnTo>
                  <a:pt x="12190" y="36260"/>
                </a:lnTo>
                <a:lnTo>
                  <a:pt x="12240" y="36050"/>
                </a:lnTo>
                <a:lnTo>
                  <a:pt x="12350" y="35830"/>
                </a:lnTo>
                <a:lnTo>
                  <a:pt x="12540" y="35650"/>
                </a:lnTo>
                <a:lnTo>
                  <a:pt x="12930" y="35460"/>
                </a:lnTo>
                <a:lnTo>
                  <a:pt x="13730" y="35250"/>
                </a:lnTo>
                <a:lnTo>
                  <a:pt x="13980" y="35140"/>
                </a:lnTo>
                <a:lnTo>
                  <a:pt x="14850" y="34590"/>
                </a:lnTo>
                <a:lnTo>
                  <a:pt x="15070" y="34530"/>
                </a:lnTo>
                <a:lnTo>
                  <a:pt x="15270" y="34540"/>
                </a:lnTo>
                <a:lnTo>
                  <a:pt x="15720" y="34820"/>
                </a:lnTo>
                <a:lnTo>
                  <a:pt x="15870" y="34860"/>
                </a:lnTo>
                <a:lnTo>
                  <a:pt x="16220" y="34880"/>
                </a:lnTo>
                <a:lnTo>
                  <a:pt x="16400" y="34930"/>
                </a:lnTo>
                <a:lnTo>
                  <a:pt x="16560" y="35000"/>
                </a:lnTo>
                <a:lnTo>
                  <a:pt x="17160" y="35450"/>
                </a:lnTo>
                <a:lnTo>
                  <a:pt x="17310" y="35540"/>
                </a:lnTo>
                <a:lnTo>
                  <a:pt x="17460" y="35590"/>
                </a:lnTo>
                <a:lnTo>
                  <a:pt x="17930" y="35630"/>
                </a:lnTo>
                <a:lnTo>
                  <a:pt x="19120" y="35600"/>
                </a:lnTo>
                <a:lnTo>
                  <a:pt x="19280" y="35530"/>
                </a:lnTo>
                <a:lnTo>
                  <a:pt x="19380" y="35430"/>
                </a:lnTo>
                <a:lnTo>
                  <a:pt x="19420" y="35220"/>
                </a:lnTo>
                <a:lnTo>
                  <a:pt x="19470" y="35090"/>
                </a:lnTo>
                <a:lnTo>
                  <a:pt x="19550" y="34990"/>
                </a:lnTo>
                <a:lnTo>
                  <a:pt x="19730" y="34950"/>
                </a:lnTo>
                <a:lnTo>
                  <a:pt x="20920" y="35010"/>
                </a:lnTo>
                <a:lnTo>
                  <a:pt x="20980" y="35060"/>
                </a:lnTo>
                <a:lnTo>
                  <a:pt x="21030" y="35120"/>
                </a:lnTo>
                <a:lnTo>
                  <a:pt x="21210" y="35370"/>
                </a:lnTo>
                <a:lnTo>
                  <a:pt x="21670" y="36150"/>
                </a:lnTo>
                <a:lnTo>
                  <a:pt x="21780" y="36300"/>
                </a:lnTo>
                <a:lnTo>
                  <a:pt x="21900" y="36400"/>
                </a:lnTo>
                <a:lnTo>
                  <a:pt x="22020" y="36460"/>
                </a:lnTo>
                <a:lnTo>
                  <a:pt x="22160" y="36480"/>
                </a:lnTo>
                <a:lnTo>
                  <a:pt x="22320" y="36460"/>
                </a:lnTo>
                <a:lnTo>
                  <a:pt x="22510" y="36380"/>
                </a:lnTo>
                <a:lnTo>
                  <a:pt x="23290" y="35880"/>
                </a:lnTo>
                <a:lnTo>
                  <a:pt x="24060" y="35570"/>
                </a:lnTo>
                <a:lnTo>
                  <a:pt x="24500" y="35200"/>
                </a:lnTo>
                <a:lnTo>
                  <a:pt x="24610" y="35150"/>
                </a:lnTo>
                <a:lnTo>
                  <a:pt x="24750" y="35100"/>
                </a:lnTo>
                <a:lnTo>
                  <a:pt x="25230" y="35040"/>
                </a:lnTo>
                <a:lnTo>
                  <a:pt x="25390" y="34980"/>
                </a:lnTo>
                <a:lnTo>
                  <a:pt x="25510" y="34900"/>
                </a:lnTo>
                <a:lnTo>
                  <a:pt x="25650" y="34760"/>
                </a:lnTo>
                <a:lnTo>
                  <a:pt x="25910" y="34620"/>
                </a:lnTo>
                <a:lnTo>
                  <a:pt x="26010" y="34540"/>
                </a:lnTo>
                <a:lnTo>
                  <a:pt x="26150" y="34350"/>
                </a:lnTo>
                <a:lnTo>
                  <a:pt x="26260" y="34250"/>
                </a:lnTo>
                <a:lnTo>
                  <a:pt x="26480" y="34120"/>
                </a:lnTo>
                <a:lnTo>
                  <a:pt x="26500" y="34080"/>
                </a:lnTo>
                <a:lnTo>
                  <a:pt x="26410" y="34010"/>
                </a:lnTo>
                <a:lnTo>
                  <a:pt x="26110" y="33840"/>
                </a:lnTo>
                <a:lnTo>
                  <a:pt x="26020" y="33760"/>
                </a:lnTo>
                <a:lnTo>
                  <a:pt x="25940" y="33660"/>
                </a:lnTo>
                <a:lnTo>
                  <a:pt x="25900" y="33470"/>
                </a:lnTo>
                <a:lnTo>
                  <a:pt x="25900" y="33200"/>
                </a:lnTo>
                <a:lnTo>
                  <a:pt x="25990" y="32690"/>
                </a:lnTo>
                <a:lnTo>
                  <a:pt x="26280" y="31730"/>
                </a:lnTo>
                <a:lnTo>
                  <a:pt x="26310" y="31520"/>
                </a:lnTo>
                <a:lnTo>
                  <a:pt x="26280" y="31370"/>
                </a:lnTo>
                <a:lnTo>
                  <a:pt x="26130" y="31270"/>
                </a:lnTo>
                <a:lnTo>
                  <a:pt x="25960" y="31260"/>
                </a:lnTo>
                <a:lnTo>
                  <a:pt x="25040" y="31420"/>
                </a:lnTo>
                <a:lnTo>
                  <a:pt x="24630" y="31430"/>
                </a:lnTo>
                <a:lnTo>
                  <a:pt x="24510" y="31410"/>
                </a:lnTo>
                <a:lnTo>
                  <a:pt x="24420" y="31330"/>
                </a:lnTo>
                <a:lnTo>
                  <a:pt x="24370" y="31190"/>
                </a:lnTo>
                <a:lnTo>
                  <a:pt x="24290" y="30760"/>
                </a:lnTo>
                <a:lnTo>
                  <a:pt x="24220" y="30570"/>
                </a:lnTo>
                <a:lnTo>
                  <a:pt x="24150" y="30400"/>
                </a:lnTo>
                <a:lnTo>
                  <a:pt x="23970" y="30080"/>
                </a:lnTo>
                <a:lnTo>
                  <a:pt x="23770" y="29810"/>
                </a:lnTo>
                <a:lnTo>
                  <a:pt x="23520" y="29560"/>
                </a:lnTo>
                <a:lnTo>
                  <a:pt x="23080" y="29210"/>
                </a:lnTo>
                <a:lnTo>
                  <a:pt x="23060" y="29080"/>
                </a:lnTo>
                <a:lnTo>
                  <a:pt x="23140" y="28900"/>
                </a:lnTo>
                <a:lnTo>
                  <a:pt x="24110" y="27960"/>
                </a:lnTo>
                <a:lnTo>
                  <a:pt x="24580" y="27310"/>
                </a:lnTo>
                <a:lnTo>
                  <a:pt x="25540" y="25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Armav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410" y="47550"/>
                </a:moveTo>
                <a:lnTo>
                  <a:pt x="33340" y="47860"/>
                </a:lnTo>
                <a:lnTo>
                  <a:pt x="33090" y="48010"/>
                </a:lnTo>
                <a:lnTo>
                  <a:pt x="32300" y="48330"/>
                </a:lnTo>
                <a:lnTo>
                  <a:pt x="32030" y="48500"/>
                </a:lnTo>
                <a:lnTo>
                  <a:pt x="31830" y="48720"/>
                </a:lnTo>
                <a:lnTo>
                  <a:pt x="31400" y="49430"/>
                </a:lnTo>
                <a:lnTo>
                  <a:pt x="31020" y="49780"/>
                </a:lnTo>
                <a:lnTo>
                  <a:pt x="30880" y="50020"/>
                </a:lnTo>
                <a:lnTo>
                  <a:pt x="30850" y="50180"/>
                </a:lnTo>
                <a:lnTo>
                  <a:pt x="31360" y="51180"/>
                </a:lnTo>
                <a:lnTo>
                  <a:pt x="31610" y="51890"/>
                </a:lnTo>
                <a:lnTo>
                  <a:pt x="31680" y="52270"/>
                </a:lnTo>
                <a:lnTo>
                  <a:pt x="31700" y="52890"/>
                </a:lnTo>
                <a:lnTo>
                  <a:pt x="31700" y="52920"/>
                </a:lnTo>
                <a:lnTo>
                  <a:pt x="30120" y="51990"/>
                </a:lnTo>
                <a:lnTo>
                  <a:pt x="29070" y="51670"/>
                </a:lnTo>
                <a:lnTo>
                  <a:pt x="28100" y="51670"/>
                </a:lnTo>
                <a:lnTo>
                  <a:pt x="26370" y="52140"/>
                </a:lnTo>
                <a:lnTo>
                  <a:pt x="25550" y="52240"/>
                </a:lnTo>
                <a:lnTo>
                  <a:pt x="24960" y="52410"/>
                </a:lnTo>
                <a:lnTo>
                  <a:pt x="24670" y="52460"/>
                </a:lnTo>
                <a:lnTo>
                  <a:pt x="24420" y="52370"/>
                </a:lnTo>
                <a:lnTo>
                  <a:pt x="24060" y="52020"/>
                </a:lnTo>
                <a:lnTo>
                  <a:pt x="23780" y="51940"/>
                </a:lnTo>
                <a:lnTo>
                  <a:pt x="23170" y="52110"/>
                </a:lnTo>
                <a:lnTo>
                  <a:pt x="22170" y="52810"/>
                </a:lnTo>
                <a:lnTo>
                  <a:pt x="21710" y="52970"/>
                </a:lnTo>
                <a:lnTo>
                  <a:pt x="18260" y="52380"/>
                </a:lnTo>
                <a:lnTo>
                  <a:pt x="15130" y="50640"/>
                </a:lnTo>
                <a:lnTo>
                  <a:pt x="12510" y="49890"/>
                </a:lnTo>
                <a:lnTo>
                  <a:pt x="11190" y="49170"/>
                </a:lnTo>
                <a:lnTo>
                  <a:pt x="10820" y="48080"/>
                </a:lnTo>
                <a:lnTo>
                  <a:pt x="11220" y="47710"/>
                </a:lnTo>
                <a:lnTo>
                  <a:pt x="12520" y="47430"/>
                </a:lnTo>
                <a:lnTo>
                  <a:pt x="12800" y="46950"/>
                </a:lnTo>
                <a:lnTo>
                  <a:pt x="12610" y="46520"/>
                </a:lnTo>
                <a:lnTo>
                  <a:pt x="11720" y="45420"/>
                </a:lnTo>
                <a:lnTo>
                  <a:pt x="11410" y="44760"/>
                </a:lnTo>
                <a:lnTo>
                  <a:pt x="11940" y="44350"/>
                </a:lnTo>
                <a:lnTo>
                  <a:pt x="11910" y="44280"/>
                </a:lnTo>
                <a:lnTo>
                  <a:pt x="11940" y="44280"/>
                </a:lnTo>
                <a:lnTo>
                  <a:pt x="12660" y="43840"/>
                </a:lnTo>
                <a:lnTo>
                  <a:pt x="13320" y="43230"/>
                </a:lnTo>
                <a:lnTo>
                  <a:pt x="13550" y="43130"/>
                </a:lnTo>
                <a:lnTo>
                  <a:pt x="13790" y="43180"/>
                </a:lnTo>
                <a:lnTo>
                  <a:pt x="14010" y="43340"/>
                </a:lnTo>
                <a:lnTo>
                  <a:pt x="14310" y="43510"/>
                </a:lnTo>
                <a:lnTo>
                  <a:pt x="14510" y="43480"/>
                </a:lnTo>
                <a:lnTo>
                  <a:pt x="14690" y="43290"/>
                </a:lnTo>
                <a:lnTo>
                  <a:pt x="14860" y="43040"/>
                </a:lnTo>
                <a:lnTo>
                  <a:pt x="15150" y="42700"/>
                </a:lnTo>
                <a:lnTo>
                  <a:pt x="15340" y="42610"/>
                </a:lnTo>
                <a:lnTo>
                  <a:pt x="15500" y="42620"/>
                </a:lnTo>
                <a:lnTo>
                  <a:pt x="15630" y="42750"/>
                </a:lnTo>
                <a:lnTo>
                  <a:pt x="15980" y="43320"/>
                </a:lnTo>
                <a:lnTo>
                  <a:pt x="16140" y="43430"/>
                </a:lnTo>
                <a:lnTo>
                  <a:pt x="16400" y="43530"/>
                </a:lnTo>
                <a:lnTo>
                  <a:pt x="17140" y="43680"/>
                </a:lnTo>
                <a:lnTo>
                  <a:pt x="17350" y="43750"/>
                </a:lnTo>
                <a:lnTo>
                  <a:pt x="17470" y="43820"/>
                </a:lnTo>
                <a:lnTo>
                  <a:pt x="18200" y="44430"/>
                </a:lnTo>
                <a:lnTo>
                  <a:pt x="18600" y="44670"/>
                </a:lnTo>
                <a:lnTo>
                  <a:pt x="19700" y="45060"/>
                </a:lnTo>
                <a:lnTo>
                  <a:pt x="19970" y="45220"/>
                </a:lnTo>
                <a:lnTo>
                  <a:pt x="20410" y="45740"/>
                </a:lnTo>
                <a:lnTo>
                  <a:pt x="20850" y="46110"/>
                </a:lnTo>
                <a:lnTo>
                  <a:pt x="21070" y="46250"/>
                </a:lnTo>
                <a:lnTo>
                  <a:pt x="21290" y="46330"/>
                </a:lnTo>
                <a:lnTo>
                  <a:pt x="24690" y="46350"/>
                </a:lnTo>
                <a:lnTo>
                  <a:pt x="25310" y="46100"/>
                </a:lnTo>
                <a:lnTo>
                  <a:pt x="25640" y="45760"/>
                </a:lnTo>
                <a:lnTo>
                  <a:pt x="25620" y="45400"/>
                </a:lnTo>
                <a:lnTo>
                  <a:pt x="25460" y="44840"/>
                </a:lnTo>
                <a:lnTo>
                  <a:pt x="25420" y="44590"/>
                </a:lnTo>
                <a:lnTo>
                  <a:pt x="25440" y="44360"/>
                </a:lnTo>
                <a:lnTo>
                  <a:pt x="25620" y="44220"/>
                </a:lnTo>
                <a:lnTo>
                  <a:pt x="25790" y="44190"/>
                </a:lnTo>
                <a:lnTo>
                  <a:pt x="25970" y="44210"/>
                </a:lnTo>
                <a:lnTo>
                  <a:pt x="26130" y="44250"/>
                </a:lnTo>
                <a:lnTo>
                  <a:pt x="26270" y="44310"/>
                </a:lnTo>
                <a:lnTo>
                  <a:pt x="26380" y="44420"/>
                </a:lnTo>
                <a:lnTo>
                  <a:pt x="26630" y="44730"/>
                </a:lnTo>
                <a:lnTo>
                  <a:pt x="26830" y="44860"/>
                </a:lnTo>
                <a:lnTo>
                  <a:pt x="27020" y="44870"/>
                </a:lnTo>
                <a:lnTo>
                  <a:pt x="27190" y="44780"/>
                </a:lnTo>
                <a:lnTo>
                  <a:pt x="27430" y="44610"/>
                </a:lnTo>
                <a:lnTo>
                  <a:pt x="27760" y="44430"/>
                </a:lnTo>
                <a:lnTo>
                  <a:pt x="28340" y="44280"/>
                </a:lnTo>
                <a:lnTo>
                  <a:pt x="28650" y="44270"/>
                </a:lnTo>
                <a:lnTo>
                  <a:pt x="28870" y="44360"/>
                </a:lnTo>
                <a:lnTo>
                  <a:pt x="29020" y="44520"/>
                </a:lnTo>
                <a:lnTo>
                  <a:pt x="29190" y="44730"/>
                </a:lnTo>
                <a:lnTo>
                  <a:pt x="29660" y="45000"/>
                </a:lnTo>
                <a:lnTo>
                  <a:pt x="29810" y="45060"/>
                </a:lnTo>
                <a:lnTo>
                  <a:pt x="29950" y="45130"/>
                </a:lnTo>
                <a:lnTo>
                  <a:pt x="30470" y="45530"/>
                </a:lnTo>
                <a:lnTo>
                  <a:pt x="31090" y="45830"/>
                </a:lnTo>
                <a:lnTo>
                  <a:pt x="32770" y="46200"/>
                </a:lnTo>
                <a:lnTo>
                  <a:pt x="33040" y="46570"/>
                </a:lnTo>
                <a:lnTo>
                  <a:pt x="33090" y="47070"/>
                </a:lnTo>
                <a:lnTo>
                  <a:pt x="33130" y="47230"/>
                </a:lnTo>
                <a:lnTo>
                  <a:pt x="33410" y="4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otay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920" y="28280"/>
                </a:moveTo>
                <a:lnTo>
                  <a:pt x="43610" y="28850"/>
                </a:lnTo>
                <a:lnTo>
                  <a:pt x="43700" y="29580"/>
                </a:lnTo>
                <a:lnTo>
                  <a:pt x="43610" y="29790"/>
                </a:lnTo>
                <a:lnTo>
                  <a:pt x="43420" y="30180"/>
                </a:lnTo>
                <a:lnTo>
                  <a:pt x="43370" y="30490"/>
                </a:lnTo>
                <a:lnTo>
                  <a:pt x="43370" y="30840"/>
                </a:lnTo>
                <a:lnTo>
                  <a:pt x="43680" y="32860"/>
                </a:lnTo>
                <a:lnTo>
                  <a:pt x="43800" y="33140"/>
                </a:lnTo>
                <a:lnTo>
                  <a:pt x="43950" y="33320"/>
                </a:lnTo>
                <a:lnTo>
                  <a:pt x="44130" y="33350"/>
                </a:lnTo>
                <a:lnTo>
                  <a:pt x="44780" y="33320"/>
                </a:lnTo>
                <a:lnTo>
                  <a:pt x="44940" y="33350"/>
                </a:lnTo>
                <a:lnTo>
                  <a:pt x="45110" y="33500"/>
                </a:lnTo>
                <a:lnTo>
                  <a:pt x="45310" y="33750"/>
                </a:lnTo>
                <a:lnTo>
                  <a:pt x="45620" y="34260"/>
                </a:lnTo>
                <a:lnTo>
                  <a:pt x="45740" y="34610"/>
                </a:lnTo>
                <a:lnTo>
                  <a:pt x="45780" y="34930"/>
                </a:lnTo>
                <a:lnTo>
                  <a:pt x="45730" y="35190"/>
                </a:lnTo>
                <a:lnTo>
                  <a:pt x="45610" y="35660"/>
                </a:lnTo>
                <a:lnTo>
                  <a:pt x="45560" y="35930"/>
                </a:lnTo>
                <a:lnTo>
                  <a:pt x="45610" y="36100"/>
                </a:lnTo>
                <a:lnTo>
                  <a:pt x="45710" y="36250"/>
                </a:lnTo>
                <a:lnTo>
                  <a:pt x="46550" y="36830"/>
                </a:lnTo>
                <a:lnTo>
                  <a:pt x="46790" y="37080"/>
                </a:lnTo>
                <a:lnTo>
                  <a:pt x="46890" y="37340"/>
                </a:lnTo>
                <a:lnTo>
                  <a:pt x="48220" y="42320"/>
                </a:lnTo>
                <a:lnTo>
                  <a:pt x="48280" y="42760"/>
                </a:lnTo>
                <a:lnTo>
                  <a:pt x="48020" y="43070"/>
                </a:lnTo>
                <a:lnTo>
                  <a:pt x="47860" y="43320"/>
                </a:lnTo>
                <a:lnTo>
                  <a:pt x="47790" y="43740"/>
                </a:lnTo>
                <a:lnTo>
                  <a:pt x="47810" y="43980"/>
                </a:lnTo>
                <a:lnTo>
                  <a:pt x="47910" y="44220"/>
                </a:lnTo>
                <a:lnTo>
                  <a:pt x="49870" y="46520"/>
                </a:lnTo>
                <a:lnTo>
                  <a:pt x="50300" y="47170"/>
                </a:lnTo>
                <a:lnTo>
                  <a:pt x="49220" y="47110"/>
                </a:lnTo>
                <a:lnTo>
                  <a:pt x="48350" y="47210"/>
                </a:lnTo>
                <a:lnTo>
                  <a:pt x="47240" y="47670"/>
                </a:lnTo>
                <a:lnTo>
                  <a:pt x="46200" y="47980"/>
                </a:lnTo>
                <a:lnTo>
                  <a:pt x="45380" y="48320"/>
                </a:lnTo>
                <a:lnTo>
                  <a:pt x="43230" y="49540"/>
                </a:lnTo>
                <a:lnTo>
                  <a:pt x="42060" y="49920"/>
                </a:lnTo>
                <a:lnTo>
                  <a:pt x="40630" y="50170"/>
                </a:lnTo>
                <a:lnTo>
                  <a:pt x="40440" y="50150"/>
                </a:lnTo>
                <a:lnTo>
                  <a:pt x="40090" y="49960"/>
                </a:lnTo>
                <a:lnTo>
                  <a:pt x="39890" y="49760"/>
                </a:lnTo>
                <a:lnTo>
                  <a:pt x="39610" y="49100"/>
                </a:lnTo>
                <a:lnTo>
                  <a:pt x="39340" y="48960"/>
                </a:lnTo>
                <a:lnTo>
                  <a:pt x="39120" y="48400"/>
                </a:lnTo>
                <a:lnTo>
                  <a:pt x="38930" y="48260"/>
                </a:lnTo>
                <a:lnTo>
                  <a:pt x="38750" y="48200"/>
                </a:lnTo>
                <a:lnTo>
                  <a:pt x="38190" y="48270"/>
                </a:lnTo>
                <a:lnTo>
                  <a:pt x="37700" y="48240"/>
                </a:lnTo>
                <a:lnTo>
                  <a:pt x="37510" y="48100"/>
                </a:lnTo>
                <a:lnTo>
                  <a:pt x="37430" y="47880"/>
                </a:lnTo>
                <a:lnTo>
                  <a:pt x="37480" y="47630"/>
                </a:lnTo>
                <a:lnTo>
                  <a:pt x="37560" y="47370"/>
                </a:lnTo>
                <a:lnTo>
                  <a:pt x="37650" y="47130"/>
                </a:lnTo>
                <a:lnTo>
                  <a:pt x="37750" y="46940"/>
                </a:lnTo>
                <a:lnTo>
                  <a:pt x="37840" y="46800"/>
                </a:lnTo>
                <a:lnTo>
                  <a:pt x="38300" y="46300"/>
                </a:lnTo>
                <a:lnTo>
                  <a:pt x="38420" y="46140"/>
                </a:lnTo>
                <a:lnTo>
                  <a:pt x="38500" y="45980"/>
                </a:lnTo>
                <a:lnTo>
                  <a:pt x="38460" y="45890"/>
                </a:lnTo>
                <a:lnTo>
                  <a:pt x="38330" y="45720"/>
                </a:lnTo>
                <a:lnTo>
                  <a:pt x="38080" y="45490"/>
                </a:lnTo>
                <a:lnTo>
                  <a:pt x="37670" y="44940"/>
                </a:lnTo>
                <a:lnTo>
                  <a:pt x="37400" y="44780"/>
                </a:lnTo>
                <a:lnTo>
                  <a:pt x="37170" y="44700"/>
                </a:lnTo>
                <a:lnTo>
                  <a:pt x="36850" y="44790"/>
                </a:lnTo>
                <a:lnTo>
                  <a:pt x="36040" y="45200"/>
                </a:lnTo>
                <a:lnTo>
                  <a:pt x="35870" y="45240"/>
                </a:lnTo>
                <a:lnTo>
                  <a:pt x="34750" y="45350"/>
                </a:lnTo>
                <a:lnTo>
                  <a:pt x="34400" y="45260"/>
                </a:lnTo>
                <a:lnTo>
                  <a:pt x="34310" y="45260"/>
                </a:lnTo>
                <a:lnTo>
                  <a:pt x="34230" y="45300"/>
                </a:lnTo>
                <a:lnTo>
                  <a:pt x="34050" y="45420"/>
                </a:lnTo>
                <a:lnTo>
                  <a:pt x="33960" y="45450"/>
                </a:lnTo>
                <a:lnTo>
                  <a:pt x="33810" y="45470"/>
                </a:lnTo>
                <a:lnTo>
                  <a:pt x="33650" y="45460"/>
                </a:lnTo>
                <a:lnTo>
                  <a:pt x="33360" y="45410"/>
                </a:lnTo>
                <a:lnTo>
                  <a:pt x="33260" y="45420"/>
                </a:lnTo>
                <a:lnTo>
                  <a:pt x="33190" y="45450"/>
                </a:lnTo>
                <a:lnTo>
                  <a:pt x="33130" y="45500"/>
                </a:lnTo>
                <a:lnTo>
                  <a:pt x="33090" y="45560"/>
                </a:lnTo>
                <a:lnTo>
                  <a:pt x="33070" y="45600"/>
                </a:lnTo>
                <a:lnTo>
                  <a:pt x="32990" y="45770"/>
                </a:lnTo>
                <a:lnTo>
                  <a:pt x="32630" y="44890"/>
                </a:lnTo>
                <a:lnTo>
                  <a:pt x="32580" y="44470"/>
                </a:lnTo>
                <a:lnTo>
                  <a:pt x="32580" y="44210"/>
                </a:lnTo>
                <a:lnTo>
                  <a:pt x="32650" y="44060"/>
                </a:lnTo>
                <a:lnTo>
                  <a:pt x="33010" y="43820"/>
                </a:lnTo>
                <a:lnTo>
                  <a:pt x="33170" y="43700"/>
                </a:lnTo>
                <a:lnTo>
                  <a:pt x="33300" y="43500"/>
                </a:lnTo>
                <a:lnTo>
                  <a:pt x="33310" y="43340"/>
                </a:lnTo>
                <a:lnTo>
                  <a:pt x="33240" y="43200"/>
                </a:lnTo>
                <a:lnTo>
                  <a:pt x="32920" y="42960"/>
                </a:lnTo>
                <a:lnTo>
                  <a:pt x="32730" y="42770"/>
                </a:lnTo>
                <a:lnTo>
                  <a:pt x="32500" y="42390"/>
                </a:lnTo>
                <a:lnTo>
                  <a:pt x="32490" y="42170"/>
                </a:lnTo>
                <a:lnTo>
                  <a:pt x="32590" y="41980"/>
                </a:lnTo>
                <a:lnTo>
                  <a:pt x="32780" y="41900"/>
                </a:lnTo>
                <a:lnTo>
                  <a:pt x="32990" y="41850"/>
                </a:lnTo>
                <a:lnTo>
                  <a:pt x="33240" y="41700"/>
                </a:lnTo>
                <a:lnTo>
                  <a:pt x="33490" y="41440"/>
                </a:lnTo>
                <a:lnTo>
                  <a:pt x="34550" y="39540"/>
                </a:lnTo>
                <a:lnTo>
                  <a:pt x="34980" y="39270"/>
                </a:lnTo>
                <a:lnTo>
                  <a:pt x="35240" y="39030"/>
                </a:lnTo>
                <a:lnTo>
                  <a:pt x="35320" y="38760"/>
                </a:lnTo>
                <a:lnTo>
                  <a:pt x="35300" y="38510"/>
                </a:lnTo>
                <a:lnTo>
                  <a:pt x="35070" y="38000"/>
                </a:lnTo>
                <a:lnTo>
                  <a:pt x="35020" y="37670"/>
                </a:lnTo>
                <a:lnTo>
                  <a:pt x="36400" y="33640"/>
                </a:lnTo>
                <a:lnTo>
                  <a:pt x="36620" y="32680"/>
                </a:lnTo>
                <a:lnTo>
                  <a:pt x="36640" y="32090"/>
                </a:lnTo>
                <a:lnTo>
                  <a:pt x="36440" y="31980"/>
                </a:lnTo>
                <a:lnTo>
                  <a:pt x="36250" y="31900"/>
                </a:lnTo>
                <a:lnTo>
                  <a:pt x="35160" y="31720"/>
                </a:lnTo>
                <a:lnTo>
                  <a:pt x="34910" y="31610"/>
                </a:lnTo>
                <a:lnTo>
                  <a:pt x="33070" y="30240"/>
                </a:lnTo>
                <a:lnTo>
                  <a:pt x="32870" y="29970"/>
                </a:lnTo>
                <a:lnTo>
                  <a:pt x="32850" y="29820"/>
                </a:lnTo>
                <a:lnTo>
                  <a:pt x="32980" y="29300"/>
                </a:lnTo>
                <a:lnTo>
                  <a:pt x="32980" y="28950"/>
                </a:lnTo>
                <a:lnTo>
                  <a:pt x="32770" y="27660"/>
                </a:lnTo>
                <a:lnTo>
                  <a:pt x="35170" y="27030"/>
                </a:lnTo>
                <a:lnTo>
                  <a:pt x="35880" y="26980"/>
                </a:lnTo>
                <a:lnTo>
                  <a:pt x="36350" y="27300"/>
                </a:lnTo>
                <a:lnTo>
                  <a:pt x="36620" y="27420"/>
                </a:lnTo>
                <a:lnTo>
                  <a:pt x="36850" y="27380"/>
                </a:lnTo>
                <a:lnTo>
                  <a:pt x="37410" y="27130"/>
                </a:lnTo>
                <a:lnTo>
                  <a:pt x="37620" y="27120"/>
                </a:lnTo>
                <a:lnTo>
                  <a:pt x="37810" y="27170"/>
                </a:lnTo>
                <a:lnTo>
                  <a:pt x="39240" y="27920"/>
                </a:lnTo>
                <a:lnTo>
                  <a:pt x="40410" y="28290"/>
                </a:lnTo>
                <a:lnTo>
                  <a:pt x="41780" y="28420"/>
                </a:lnTo>
                <a:lnTo>
                  <a:pt x="42080" y="28410"/>
                </a:lnTo>
                <a:lnTo>
                  <a:pt x="42920" y="2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Erev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40" y="48960"/>
                </a:moveTo>
                <a:lnTo>
                  <a:pt x="38090" y="50650"/>
                </a:lnTo>
                <a:lnTo>
                  <a:pt x="37310" y="51170"/>
                </a:lnTo>
                <a:lnTo>
                  <a:pt x="36960" y="51260"/>
                </a:lnTo>
                <a:lnTo>
                  <a:pt x="36800" y="51270"/>
                </a:lnTo>
                <a:lnTo>
                  <a:pt x="36700" y="51240"/>
                </a:lnTo>
                <a:lnTo>
                  <a:pt x="36410" y="51000"/>
                </a:lnTo>
                <a:lnTo>
                  <a:pt x="36320" y="50910"/>
                </a:lnTo>
                <a:lnTo>
                  <a:pt x="36260" y="50820"/>
                </a:lnTo>
                <a:lnTo>
                  <a:pt x="36000" y="50210"/>
                </a:lnTo>
                <a:lnTo>
                  <a:pt x="35810" y="50040"/>
                </a:lnTo>
                <a:lnTo>
                  <a:pt x="35520" y="49910"/>
                </a:lnTo>
                <a:lnTo>
                  <a:pt x="34520" y="49670"/>
                </a:lnTo>
                <a:lnTo>
                  <a:pt x="34450" y="49630"/>
                </a:lnTo>
                <a:lnTo>
                  <a:pt x="34380" y="49560"/>
                </a:lnTo>
                <a:lnTo>
                  <a:pt x="34270" y="49440"/>
                </a:lnTo>
                <a:lnTo>
                  <a:pt x="34180" y="49290"/>
                </a:lnTo>
                <a:lnTo>
                  <a:pt x="34110" y="49130"/>
                </a:lnTo>
                <a:lnTo>
                  <a:pt x="34080" y="48970"/>
                </a:lnTo>
                <a:lnTo>
                  <a:pt x="34060" y="48840"/>
                </a:lnTo>
                <a:lnTo>
                  <a:pt x="34080" y="48620"/>
                </a:lnTo>
                <a:lnTo>
                  <a:pt x="34160" y="48170"/>
                </a:lnTo>
                <a:lnTo>
                  <a:pt x="34170" y="48000"/>
                </a:lnTo>
                <a:lnTo>
                  <a:pt x="34140" y="47830"/>
                </a:lnTo>
                <a:lnTo>
                  <a:pt x="34080" y="47700"/>
                </a:lnTo>
                <a:lnTo>
                  <a:pt x="33880" y="47520"/>
                </a:lnTo>
                <a:lnTo>
                  <a:pt x="33750" y="47460"/>
                </a:lnTo>
                <a:lnTo>
                  <a:pt x="33410" y="47550"/>
                </a:lnTo>
                <a:lnTo>
                  <a:pt x="33130" y="47230"/>
                </a:lnTo>
                <a:lnTo>
                  <a:pt x="33090" y="47070"/>
                </a:lnTo>
                <a:lnTo>
                  <a:pt x="33040" y="46570"/>
                </a:lnTo>
                <a:lnTo>
                  <a:pt x="32770" y="46200"/>
                </a:lnTo>
                <a:lnTo>
                  <a:pt x="32990" y="45770"/>
                </a:lnTo>
                <a:lnTo>
                  <a:pt x="33070" y="45600"/>
                </a:lnTo>
                <a:lnTo>
                  <a:pt x="33090" y="45560"/>
                </a:lnTo>
                <a:lnTo>
                  <a:pt x="33130" y="45500"/>
                </a:lnTo>
                <a:lnTo>
                  <a:pt x="33190" y="45450"/>
                </a:lnTo>
                <a:lnTo>
                  <a:pt x="33260" y="45420"/>
                </a:lnTo>
                <a:lnTo>
                  <a:pt x="33360" y="45410"/>
                </a:lnTo>
                <a:lnTo>
                  <a:pt x="33650" y="45460"/>
                </a:lnTo>
                <a:lnTo>
                  <a:pt x="33810" y="45470"/>
                </a:lnTo>
                <a:lnTo>
                  <a:pt x="33960" y="45450"/>
                </a:lnTo>
                <a:lnTo>
                  <a:pt x="34050" y="45420"/>
                </a:lnTo>
                <a:lnTo>
                  <a:pt x="34230" y="45300"/>
                </a:lnTo>
                <a:lnTo>
                  <a:pt x="34310" y="45260"/>
                </a:lnTo>
                <a:lnTo>
                  <a:pt x="34400" y="45260"/>
                </a:lnTo>
                <a:lnTo>
                  <a:pt x="34750" y="45350"/>
                </a:lnTo>
                <a:lnTo>
                  <a:pt x="35870" y="45240"/>
                </a:lnTo>
                <a:lnTo>
                  <a:pt x="36040" y="45200"/>
                </a:lnTo>
                <a:lnTo>
                  <a:pt x="36850" y="44790"/>
                </a:lnTo>
                <a:lnTo>
                  <a:pt x="37170" y="44700"/>
                </a:lnTo>
                <a:lnTo>
                  <a:pt x="37400" y="44780"/>
                </a:lnTo>
                <a:lnTo>
                  <a:pt x="37670" y="44940"/>
                </a:lnTo>
                <a:lnTo>
                  <a:pt x="38080" y="45490"/>
                </a:lnTo>
                <a:lnTo>
                  <a:pt x="38330" y="45720"/>
                </a:lnTo>
                <a:lnTo>
                  <a:pt x="38460" y="45890"/>
                </a:lnTo>
                <a:lnTo>
                  <a:pt x="38500" y="45980"/>
                </a:lnTo>
                <a:lnTo>
                  <a:pt x="38420" y="46140"/>
                </a:lnTo>
                <a:lnTo>
                  <a:pt x="38300" y="46300"/>
                </a:lnTo>
                <a:lnTo>
                  <a:pt x="37840" y="46800"/>
                </a:lnTo>
                <a:lnTo>
                  <a:pt x="37750" y="46940"/>
                </a:lnTo>
                <a:lnTo>
                  <a:pt x="37650" y="47130"/>
                </a:lnTo>
                <a:lnTo>
                  <a:pt x="37560" y="47370"/>
                </a:lnTo>
                <a:lnTo>
                  <a:pt x="37480" y="47630"/>
                </a:lnTo>
                <a:lnTo>
                  <a:pt x="37430" y="47880"/>
                </a:lnTo>
                <a:lnTo>
                  <a:pt x="37510" y="48100"/>
                </a:lnTo>
                <a:lnTo>
                  <a:pt x="37700" y="48240"/>
                </a:lnTo>
                <a:lnTo>
                  <a:pt x="38190" y="48270"/>
                </a:lnTo>
                <a:lnTo>
                  <a:pt x="38750" y="48200"/>
                </a:lnTo>
                <a:lnTo>
                  <a:pt x="38930" y="48260"/>
                </a:lnTo>
                <a:lnTo>
                  <a:pt x="39120" y="48400"/>
                </a:lnTo>
                <a:lnTo>
                  <a:pt x="39340" y="4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