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Tucumán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Tucumá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950" y="14680"/>
                </a:moveTo>
                <a:lnTo>
                  <a:pt x="45560" y="14780"/>
                </a:lnTo>
                <a:lnTo>
                  <a:pt x="45630" y="14790"/>
                </a:lnTo>
                <a:lnTo>
                  <a:pt x="45650" y="14780"/>
                </a:lnTo>
                <a:lnTo>
                  <a:pt x="45660" y="14770"/>
                </a:lnTo>
                <a:lnTo>
                  <a:pt x="45670" y="14760"/>
                </a:lnTo>
                <a:lnTo>
                  <a:pt x="45680" y="14750"/>
                </a:lnTo>
                <a:lnTo>
                  <a:pt x="45690" y="14730"/>
                </a:lnTo>
                <a:lnTo>
                  <a:pt x="45690" y="14720"/>
                </a:lnTo>
                <a:lnTo>
                  <a:pt x="45690" y="14710"/>
                </a:lnTo>
                <a:lnTo>
                  <a:pt x="45690" y="14690"/>
                </a:lnTo>
                <a:lnTo>
                  <a:pt x="45690" y="14610"/>
                </a:lnTo>
                <a:lnTo>
                  <a:pt x="45690" y="14580"/>
                </a:lnTo>
                <a:lnTo>
                  <a:pt x="45700" y="14530"/>
                </a:lnTo>
                <a:lnTo>
                  <a:pt x="45720" y="14490"/>
                </a:lnTo>
                <a:lnTo>
                  <a:pt x="45720" y="14440"/>
                </a:lnTo>
                <a:lnTo>
                  <a:pt x="45720" y="14350"/>
                </a:lnTo>
                <a:lnTo>
                  <a:pt x="45720" y="14320"/>
                </a:lnTo>
                <a:lnTo>
                  <a:pt x="45730" y="14290"/>
                </a:lnTo>
                <a:lnTo>
                  <a:pt x="45730" y="14280"/>
                </a:lnTo>
                <a:lnTo>
                  <a:pt x="45740" y="14270"/>
                </a:lnTo>
                <a:lnTo>
                  <a:pt x="45760" y="14260"/>
                </a:lnTo>
                <a:lnTo>
                  <a:pt x="45770" y="14260"/>
                </a:lnTo>
                <a:lnTo>
                  <a:pt x="45780" y="14270"/>
                </a:lnTo>
                <a:lnTo>
                  <a:pt x="45830" y="14290"/>
                </a:lnTo>
                <a:lnTo>
                  <a:pt x="45840" y="14300"/>
                </a:lnTo>
                <a:lnTo>
                  <a:pt x="45940" y="14330"/>
                </a:lnTo>
                <a:lnTo>
                  <a:pt x="45990" y="14320"/>
                </a:lnTo>
                <a:lnTo>
                  <a:pt x="46020" y="14320"/>
                </a:lnTo>
                <a:lnTo>
                  <a:pt x="46220" y="14370"/>
                </a:lnTo>
                <a:lnTo>
                  <a:pt x="46250" y="14370"/>
                </a:lnTo>
                <a:lnTo>
                  <a:pt x="46260" y="14370"/>
                </a:lnTo>
                <a:lnTo>
                  <a:pt x="46270" y="14360"/>
                </a:lnTo>
                <a:lnTo>
                  <a:pt x="46380" y="14300"/>
                </a:lnTo>
                <a:lnTo>
                  <a:pt x="46440" y="14280"/>
                </a:lnTo>
                <a:lnTo>
                  <a:pt x="46460" y="14270"/>
                </a:lnTo>
                <a:lnTo>
                  <a:pt x="46480" y="14270"/>
                </a:lnTo>
                <a:lnTo>
                  <a:pt x="46490" y="14280"/>
                </a:lnTo>
                <a:lnTo>
                  <a:pt x="46500" y="14280"/>
                </a:lnTo>
                <a:lnTo>
                  <a:pt x="46510" y="14290"/>
                </a:lnTo>
                <a:lnTo>
                  <a:pt x="46540" y="14350"/>
                </a:lnTo>
                <a:lnTo>
                  <a:pt x="46550" y="14410"/>
                </a:lnTo>
                <a:lnTo>
                  <a:pt x="46570" y="14440"/>
                </a:lnTo>
                <a:lnTo>
                  <a:pt x="46580" y="14470"/>
                </a:lnTo>
                <a:lnTo>
                  <a:pt x="46610" y="14490"/>
                </a:lnTo>
                <a:lnTo>
                  <a:pt x="47010" y="14650"/>
                </a:lnTo>
                <a:lnTo>
                  <a:pt x="47040" y="14640"/>
                </a:lnTo>
                <a:lnTo>
                  <a:pt x="47060" y="14640"/>
                </a:lnTo>
                <a:lnTo>
                  <a:pt x="47100" y="14650"/>
                </a:lnTo>
                <a:lnTo>
                  <a:pt x="47140" y="14680"/>
                </a:lnTo>
                <a:lnTo>
                  <a:pt x="47210" y="14710"/>
                </a:lnTo>
                <a:lnTo>
                  <a:pt x="47250" y="14720"/>
                </a:lnTo>
                <a:lnTo>
                  <a:pt x="47280" y="14730"/>
                </a:lnTo>
                <a:lnTo>
                  <a:pt x="47290" y="14720"/>
                </a:lnTo>
                <a:lnTo>
                  <a:pt x="47320" y="14720"/>
                </a:lnTo>
                <a:lnTo>
                  <a:pt x="47340" y="14710"/>
                </a:lnTo>
                <a:lnTo>
                  <a:pt x="47350" y="14710"/>
                </a:lnTo>
                <a:lnTo>
                  <a:pt x="47390" y="14680"/>
                </a:lnTo>
                <a:lnTo>
                  <a:pt x="47430" y="14640"/>
                </a:lnTo>
                <a:lnTo>
                  <a:pt x="47450" y="14630"/>
                </a:lnTo>
                <a:lnTo>
                  <a:pt x="47550" y="14590"/>
                </a:lnTo>
                <a:lnTo>
                  <a:pt x="47620" y="14580"/>
                </a:lnTo>
                <a:lnTo>
                  <a:pt x="47730" y="14610"/>
                </a:lnTo>
                <a:lnTo>
                  <a:pt x="47760" y="14610"/>
                </a:lnTo>
                <a:lnTo>
                  <a:pt x="48200" y="14600"/>
                </a:lnTo>
                <a:lnTo>
                  <a:pt x="48210" y="14760"/>
                </a:lnTo>
                <a:lnTo>
                  <a:pt x="48200" y="14830"/>
                </a:lnTo>
                <a:lnTo>
                  <a:pt x="48130" y="15080"/>
                </a:lnTo>
                <a:lnTo>
                  <a:pt x="48120" y="15100"/>
                </a:lnTo>
                <a:lnTo>
                  <a:pt x="48120" y="15120"/>
                </a:lnTo>
                <a:lnTo>
                  <a:pt x="48160" y="15360"/>
                </a:lnTo>
                <a:lnTo>
                  <a:pt x="48170" y="15530"/>
                </a:lnTo>
                <a:lnTo>
                  <a:pt x="48170" y="15620"/>
                </a:lnTo>
                <a:lnTo>
                  <a:pt x="48170" y="15660"/>
                </a:lnTo>
                <a:lnTo>
                  <a:pt x="48160" y="15670"/>
                </a:lnTo>
                <a:lnTo>
                  <a:pt x="48030" y="15650"/>
                </a:lnTo>
                <a:lnTo>
                  <a:pt x="48000" y="15660"/>
                </a:lnTo>
                <a:lnTo>
                  <a:pt x="47990" y="15680"/>
                </a:lnTo>
                <a:lnTo>
                  <a:pt x="47930" y="15900"/>
                </a:lnTo>
                <a:lnTo>
                  <a:pt x="47920" y="15920"/>
                </a:lnTo>
                <a:lnTo>
                  <a:pt x="47910" y="15940"/>
                </a:lnTo>
                <a:lnTo>
                  <a:pt x="47900" y="15940"/>
                </a:lnTo>
                <a:lnTo>
                  <a:pt x="47870" y="15940"/>
                </a:lnTo>
                <a:lnTo>
                  <a:pt x="47840" y="15940"/>
                </a:lnTo>
                <a:lnTo>
                  <a:pt x="47830" y="15950"/>
                </a:lnTo>
                <a:lnTo>
                  <a:pt x="47810" y="15950"/>
                </a:lnTo>
                <a:lnTo>
                  <a:pt x="47800" y="15990"/>
                </a:lnTo>
                <a:lnTo>
                  <a:pt x="47770" y="16090"/>
                </a:lnTo>
                <a:lnTo>
                  <a:pt x="47700" y="16380"/>
                </a:lnTo>
                <a:lnTo>
                  <a:pt x="47670" y="16440"/>
                </a:lnTo>
                <a:lnTo>
                  <a:pt x="47660" y="16450"/>
                </a:lnTo>
                <a:lnTo>
                  <a:pt x="47640" y="16450"/>
                </a:lnTo>
                <a:lnTo>
                  <a:pt x="47630" y="16470"/>
                </a:lnTo>
                <a:lnTo>
                  <a:pt x="47610" y="16490"/>
                </a:lnTo>
                <a:lnTo>
                  <a:pt x="47600" y="16510"/>
                </a:lnTo>
                <a:lnTo>
                  <a:pt x="47590" y="16530"/>
                </a:lnTo>
                <a:lnTo>
                  <a:pt x="47560" y="16660"/>
                </a:lnTo>
                <a:lnTo>
                  <a:pt x="47540" y="16760"/>
                </a:lnTo>
                <a:lnTo>
                  <a:pt x="47480" y="16930"/>
                </a:lnTo>
                <a:lnTo>
                  <a:pt x="47440" y="16980"/>
                </a:lnTo>
                <a:lnTo>
                  <a:pt x="47430" y="16990"/>
                </a:lnTo>
                <a:lnTo>
                  <a:pt x="47380" y="17130"/>
                </a:lnTo>
                <a:lnTo>
                  <a:pt x="47370" y="17150"/>
                </a:lnTo>
                <a:lnTo>
                  <a:pt x="47360" y="17160"/>
                </a:lnTo>
                <a:lnTo>
                  <a:pt x="47310" y="17170"/>
                </a:lnTo>
                <a:lnTo>
                  <a:pt x="47290" y="17180"/>
                </a:lnTo>
                <a:lnTo>
                  <a:pt x="47260" y="17210"/>
                </a:lnTo>
                <a:lnTo>
                  <a:pt x="47160" y="17330"/>
                </a:lnTo>
                <a:lnTo>
                  <a:pt x="47130" y="17360"/>
                </a:lnTo>
                <a:lnTo>
                  <a:pt x="47000" y="17510"/>
                </a:lnTo>
                <a:lnTo>
                  <a:pt x="47010" y="17520"/>
                </a:lnTo>
                <a:lnTo>
                  <a:pt x="47040" y="17540"/>
                </a:lnTo>
                <a:lnTo>
                  <a:pt x="47080" y="17550"/>
                </a:lnTo>
                <a:lnTo>
                  <a:pt x="47110" y="17550"/>
                </a:lnTo>
                <a:lnTo>
                  <a:pt x="47150" y="17570"/>
                </a:lnTo>
                <a:lnTo>
                  <a:pt x="47190" y="17600"/>
                </a:lnTo>
                <a:lnTo>
                  <a:pt x="47200" y="17600"/>
                </a:lnTo>
                <a:lnTo>
                  <a:pt x="47200" y="17620"/>
                </a:lnTo>
                <a:lnTo>
                  <a:pt x="47190" y="17640"/>
                </a:lnTo>
                <a:lnTo>
                  <a:pt x="47170" y="17680"/>
                </a:lnTo>
                <a:lnTo>
                  <a:pt x="47160" y="17700"/>
                </a:lnTo>
                <a:lnTo>
                  <a:pt x="47150" y="17710"/>
                </a:lnTo>
                <a:lnTo>
                  <a:pt x="47130" y="17720"/>
                </a:lnTo>
                <a:lnTo>
                  <a:pt x="47120" y="17730"/>
                </a:lnTo>
                <a:lnTo>
                  <a:pt x="47110" y="17730"/>
                </a:lnTo>
                <a:lnTo>
                  <a:pt x="47100" y="17730"/>
                </a:lnTo>
                <a:lnTo>
                  <a:pt x="47080" y="17730"/>
                </a:lnTo>
                <a:lnTo>
                  <a:pt x="47040" y="17730"/>
                </a:lnTo>
                <a:lnTo>
                  <a:pt x="47030" y="17740"/>
                </a:lnTo>
                <a:lnTo>
                  <a:pt x="47010" y="17740"/>
                </a:lnTo>
                <a:lnTo>
                  <a:pt x="46990" y="17810"/>
                </a:lnTo>
                <a:lnTo>
                  <a:pt x="46990" y="17860"/>
                </a:lnTo>
                <a:lnTo>
                  <a:pt x="47080" y="18070"/>
                </a:lnTo>
                <a:lnTo>
                  <a:pt x="47130" y="18190"/>
                </a:lnTo>
                <a:lnTo>
                  <a:pt x="47140" y="18220"/>
                </a:lnTo>
                <a:lnTo>
                  <a:pt x="47130" y="18220"/>
                </a:lnTo>
                <a:lnTo>
                  <a:pt x="47100" y="18220"/>
                </a:lnTo>
                <a:lnTo>
                  <a:pt x="47090" y="18230"/>
                </a:lnTo>
                <a:lnTo>
                  <a:pt x="47070" y="18250"/>
                </a:lnTo>
                <a:lnTo>
                  <a:pt x="47010" y="18440"/>
                </a:lnTo>
                <a:lnTo>
                  <a:pt x="46990" y="18480"/>
                </a:lnTo>
                <a:lnTo>
                  <a:pt x="46970" y="18500"/>
                </a:lnTo>
                <a:lnTo>
                  <a:pt x="46950" y="18510"/>
                </a:lnTo>
                <a:lnTo>
                  <a:pt x="46920" y="18510"/>
                </a:lnTo>
                <a:lnTo>
                  <a:pt x="46900" y="18510"/>
                </a:lnTo>
                <a:lnTo>
                  <a:pt x="46870" y="18500"/>
                </a:lnTo>
                <a:lnTo>
                  <a:pt x="46850" y="18500"/>
                </a:lnTo>
                <a:lnTo>
                  <a:pt x="46840" y="18500"/>
                </a:lnTo>
                <a:lnTo>
                  <a:pt x="46810" y="18510"/>
                </a:lnTo>
                <a:lnTo>
                  <a:pt x="46790" y="18530"/>
                </a:lnTo>
                <a:lnTo>
                  <a:pt x="46730" y="18560"/>
                </a:lnTo>
                <a:lnTo>
                  <a:pt x="46690" y="18560"/>
                </a:lnTo>
                <a:lnTo>
                  <a:pt x="46660" y="18560"/>
                </a:lnTo>
                <a:lnTo>
                  <a:pt x="46630" y="18550"/>
                </a:lnTo>
                <a:lnTo>
                  <a:pt x="46590" y="18530"/>
                </a:lnTo>
                <a:lnTo>
                  <a:pt x="46550" y="18500"/>
                </a:lnTo>
                <a:lnTo>
                  <a:pt x="46510" y="18460"/>
                </a:lnTo>
                <a:lnTo>
                  <a:pt x="46480" y="18440"/>
                </a:lnTo>
                <a:lnTo>
                  <a:pt x="46450" y="18420"/>
                </a:lnTo>
                <a:lnTo>
                  <a:pt x="46430" y="18420"/>
                </a:lnTo>
                <a:lnTo>
                  <a:pt x="46410" y="18420"/>
                </a:lnTo>
                <a:lnTo>
                  <a:pt x="46240" y="18530"/>
                </a:lnTo>
                <a:lnTo>
                  <a:pt x="46180" y="18600"/>
                </a:lnTo>
                <a:lnTo>
                  <a:pt x="46110" y="18650"/>
                </a:lnTo>
                <a:lnTo>
                  <a:pt x="46090" y="18660"/>
                </a:lnTo>
                <a:lnTo>
                  <a:pt x="46040" y="18740"/>
                </a:lnTo>
                <a:lnTo>
                  <a:pt x="45990" y="18850"/>
                </a:lnTo>
                <a:lnTo>
                  <a:pt x="45980" y="18870"/>
                </a:lnTo>
                <a:lnTo>
                  <a:pt x="45950" y="18860"/>
                </a:lnTo>
                <a:lnTo>
                  <a:pt x="45780" y="18640"/>
                </a:lnTo>
                <a:lnTo>
                  <a:pt x="45760" y="18610"/>
                </a:lnTo>
                <a:lnTo>
                  <a:pt x="45730" y="18520"/>
                </a:lnTo>
                <a:lnTo>
                  <a:pt x="45710" y="18400"/>
                </a:lnTo>
                <a:lnTo>
                  <a:pt x="45690" y="18330"/>
                </a:lnTo>
                <a:lnTo>
                  <a:pt x="45680" y="18320"/>
                </a:lnTo>
                <a:lnTo>
                  <a:pt x="45660" y="18300"/>
                </a:lnTo>
                <a:lnTo>
                  <a:pt x="45570" y="18250"/>
                </a:lnTo>
                <a:lnTo>
                  <a:pt x="45530" y="18250"/>
                </a:lnTo>
                <a:lnTo>
                  <a:pt x="45510" y="18260"/>
                </a:lnTo>
                <a:lnTo>
                  <a:pt x="45490" y="18270"/>
                </a:lnTo>
                <a:lnTo>
                  <a:pt x="45440" y="18290"/>
                </a:lnTo>
                <a:lnTo>
                  <a:pt x="45400" y="18260"/>
                </a:lnTo>
                <a:lnTo>
                  <a:pt x="45390" y="18250"/>
                </a:lnTo>
                <a:lnTo>
                  <a:pt x="45370" y="18230"/>
                </a:lnTo>
                <a:lnTo>
                  <a:pt x="45360" y="18200"/>
                </a:lnTo>
                <a:lnTo>
                  <a:pt x="45360" y="18150"/>
                </a:lnTo>
                <a:lnTo>
                  <a:pt x="45330" y="18060"/>
                </a:lnTo>
                <a:lnTo>
                  <a:pt x="45320" y="18030"/>
                </a:lnTo>
                <a:lnTo>
                  <a:pt x="45310" y="18020"/>
                </a:lnTo>
                <a:lnTo>
                  <a:pt x="45280" y="18000"/>
                </a:lnTo>
                <a:lnTo>
                  <a:pt x="45260" y="17990"/>
                </a:lnTo>
                <a:lnTo>
                  <a:pt x="45230" y="17960"/>
                </a:lnTo>
                <a:lnTo>
                  <a:pt x="45220" y="17950"/>
                </a:lnTo>
                <a:lnTo>
                  <a:pt x="45210" y="17930"/>
                </a:lnTo>
                <a:lnTo>
                  <a:pt x="45200" y="17910"/>
                </a:lnTo>
                <a:lnTo>
                  <a:pt x="45190" y="17810"/>
                </a:lnTo>
                <a:lnTo>
                  <a:pt x="45160" y="17750"/>
                </a:lnTo>
                <a:lnTo>
                  <a:pt x="45090" y="17410"/>
                </a:lnTo>
                <a:lnTo>
                  <a:pt x="45110" y="17350"/>
                </a:lnTo>
                <a:lnTo>
                  <a:pt x="45110" y="17340"/>
                </a:lnTo>
                <a:lnTo>
                  <a:pt x="45100" y="17320"/>
                </a:lnTo>
                <a:lnTo>
                  <a:pt x="45090" y="17320"/>
                </a:lnTo>
                <a:lnTo>
                  <a:pt x="45080" y="17320"/>
                </a:lnTo>
                <a:lnTo>
                  <a:pt x="45020" y="17310"/>
                </a:lnTo>
                <a:lnTo>
                  <a:pt x="44870" y="17220"/>
                </a:lnTo>
                <a:lnTo>
                  <a:pt x="44840" y="17210"/>
                </a:lnTo>
                <a:lnTo>
                  <a:pt x="44770" y="17200"/>
                </a:lnTo>
                <a:lnTo>
                  <a:pt x="44730" y="17190"/>
                </a:lnTo>
                <a:lnTo>
                  <a:pt x="44690" y="17180"/>
                </a:lnTo>
                <a:lnTo>
                  <a:pt x="44670" y="17160"/>
                </a:lnTo>
                <a:lnTo>
                  <a:pt x="44660" y="17150"/>
                </a:lnTo>
                <a:lnTo>
                  <a:pt x="44660" y="17140"/>
                </a:lnTo>
                <a:lnTo>
                  <a:pt x="44670" y="17130"/>
                </a:lnTo>
                <a:lnTo>
                  <a:pt x="44720" y="17050"/>
                </a:lnTo>
                <a:lnTo>
                  <a:pt x="44760" y="16960"/>
                </a:lnTo>
                <a:lnTo>
                  <a:pt x="44820" y="16890"/>
                </a:lnTo>
                <a:lnTo>
                  <a:pt x="44870" y="16850"/>
                </a:lnTo>
                <a:lnTo>
                  <a:pt x="44910" y="16800"/>
                </a:lnTo>
                <a:lnTo>
                  <a:pt x="44920" y="16780"/>
                </a:lnTo>
                <a:lnTo>
                  <a:pt x="44930" y="16770"/>
                </a:lnTo>
                <a:lnTo>
                  <a:pt x="44940" y="16750"/>
                </a:lnTo>
                <a:lnTo>
                  <a:pt x="44950" y="16720"/>
                </a:lnTo>
                <a:lnTo>
                  <a:pt x="44990" y="16650"/>
                </a:lnTo>
                <a:lnTo>
                  <a:pt x="45040" y="16580"/>
                </a:lnTo>
                <a:lnTo>
                  <a:pt x="45110" y="16510"/>
                </a:lnTo>
                <a:lnTo>
                  <a:pt x="45250" y="16360"/>
                </a:lnTo>
                <a:lnTo>
                  <a:pt x="45310" y="16270"/>
                </a:lnTo>
                <a:lnTo>
                  <a:pt x="45330" y="16210"/>
                </a:lnTo>
                <a:lnTo>
                  <a:pt x="45340" y="16180"/>
                </a:lnTo>
                <a:lnTo>
                  <a:pt x="45340" y="16150"/>
                </a:lnTo>
                <a:lnTo>
                  <a:pt x="45340" y="16020"/>
                </a:lnTo>
                <a:lnTo>
                  <a:pt x="45340" y="15990"/>
                </a:lnTo>
                <a:lnTo>
                  <a:pt x="45370" y="15850"/>
                </a:lnTo>
                <a:lnTo>
                  <a:pt x="45370" y="15830"/>
                </a:lnTo>
                <a:lnTo>
                  <a:pt x="45370" y="15800"/>
                </a:lnTo>
                <a:lnTo>
                  <a:pt x="45370" y="15780"/>
                </a:lnTo>
                <a:lnTo>
                  <a:pt x="45370" y="15760"/>
                </a:lnTo>
                <a:lnTo>
                  <a:pt x="45360" y="15750"/>
                </a:lnTo>
                <a:lnTo>
                  <a:pt x="45360" y="15740"/>
                </a:lnTo>
                <a:lnTo>
                  <a:pt x="45350" y="15720"/>
                </a:lnTo>
                <a:lnTo>
                  <a:pt x="45340" y="15720"/>
                </a:lnTo>
                <a:lnTo>
                  <a:pt x="45330" y="15710"/>
                </a:lnTo>
                <a:lnTo>
                  <a:pt x="45240" y="15660"/>
                </a:lnTo>
                <a:lnTo>
                  <a:pt x="45100" y="15550"/>
                </a:lnTo>
                <a:lnTo>
                  <a:pt x="45030" y="15480"/>
                </a:lnTo>
                <a:lnTo>
                  <a:pt x="45000" y="15460"/>
                </a:lnTo>
                <a:lnTo>
                  <a:pt x="44950" y="15440"/>
                </a:lnTo>
                <a:lnTo>
                  <a:pt x="44900" y="15420"/>
                </a:lnTo>
                <a:lnTo>
                  <a:pt x="44860" y="15420"/>
                </a:lnTo>
                <a:lnTo>
                  <a:pt x="44810" y="15400"/>
                </a:lnTo>
                <a:lnTo>
                  <a:pt x="44780" y="15380"/>
                </a:lnTo>
                <a:lnTo>
                  <a:pt x="44750" y="15330"/>
                </a:lnTo>
                <a:lnTo>
                  <a:pt x="44740" y="15300"/>
                </a:lnTo>
                <a:lnTo>
                  <a:pt x="44740" y="15280"/>
                </a:lnTo>
                <a:lnTo>
                  <a:pt x="44740" y="15240"/>
                </a:lnTo>
                <a:lnTo>
                  <a:pt x="44780" y="15130"/>
                </a:lnTo>
                <a:lnTo>
                  <a:pt x="44830" y="15030"/>
                </a:lnTo>
                <a:lnTo>
                  <a:pt x="44840" y="14970"/>
                </a:lnTo>
                <a:lnTo>
                  <a:pt x="44850" y="14920"/>
                </a:lnTo>
                <a:lnTo>
                  <a:pt x="44850" y="14880"/>
                </a:lnTo>
                <a:lnTo>
                  <a:pt x="44860" y="14830"/>
                </a:lnTo>
                <a:lnTo>
                  <a:pt x="44870" y="14800"/>
                </a:lnTo>
                <a:lnTo>
                  <a:pt x="44900" y="14770"/>
                </a:lnTo>
                <a:lnTo>
                  <a:pt x="44920" y="14740"/>
                </a:lnTo>
                <a:lnTo>
                  <a:pt x="44940" y="14730"/>
                </a:lnTo>
                <a:lnTo>
                  <a:pt x="44950" y="1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