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Tierra del Fuego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Tierra del Fue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570" y="94860"/>
                </a:moveTo>
                <a:lnTo>
                  <a:pt x="39590" y="94740"/>
                </a:lnTo>
                <a:lnTo>
                  <a:pt x="39590" y="94540"/>
                </a:lnTo>
                <a:lnTo>
                  <a:pt x="39610" y="94570"/>
                </a:lnTo>
                <a:lnTo>
                  <a:pt x="39660" y="94660"/>
                </a:lnTo>
                <a:lnTo>
                  <a:pt x="39680" y="94700"/>
                </a:lnTo>
                <a:lnTo>
                  <a:pt x="39720" y="94740"/>
                </a:lnTo>
                <a:lnTo>
                  <a:pt x="39740" y="94770"/>
                </a:lnTo>
                <a:lnTo>
                  <a:pt x="39750" y="94830"/>
                </a:lnTo>
                <a:lnTo>
                  <a:pt x="39710" y="94850"/>
                </a:lnTo>
                <a:lnTo>
                  <a:pt x="39570" y="94860"/>
                </a:lnTo>
                <a:close/>
                <a:moveTo>
                  <a:pt x="39590" y="94490"/>
                </a:moveTo>
                <a:lnTo>
                  <a:pt x="39600" y="93520"/>
                </a:lnTo>
                <a:lnTo>
                  <a:pt x="39600" y="92570"/>
                </a:lnTo>
                <a:lnTo>
                  <a:pt x="39600" y="91620"/>
                </a:lnTo>
                <a:lnTo>
                  <a:pt x="39610" y="90680"/>
                </a:lnTo>
                <a:lnTo>
                  <a:pt x="39610" y="89750"/>
                </a:lnTo>
                <a:lnTo>
                  <a:pt x="39610" y="88820"/>
                </a:lnTo>
                <a:lnTo>
                  <a:pt x="39620" y="87900"/>
                </a:lnTo>
                <a:lnTo>
                  <a:pt x="39620" y="86980"/>
                </a:lnTo>
                <a:lnTo>
                  <a:pt x="39690" y="87030"/>
                </a:lnTo>
                <a:lnTo>
                  <a:pt x="39710" y="87060"/>
                </a:lnTo>
                <a:lnTo>
                  <a:pt x="39750" y="87170"/>
                </a:lnTo>
                <a:lnTo>
                  <a:pt x="39770" y="87200"/>
                </a:lnTo>
                <a:lnTo>
                  <a:pt x="39900" y="87400"/>
                </a:lnTo>
                <a:lnTo>
                  <a:pt x="40040" y="87650"/>
                </a:lnTo>
                <a:lnTo>
                  <a:pt x="40070" y="87700"/>
                </a:lnTo>
                <a:lnTo>
                  <a:pt x="40210" y="87830"/>
                </a:lnTo>
                <a:lnTo>
                  <a:pt x="40280" y="87910"/>
                </a:lnTo>
                <a:lnTo>
                  <a:pt x="40330" y="88020"/>
                </a:lnTo>
                <a:lnTo>
                  <a:pt x="40370" y="88150"/>
                </a:lnTo>
                <a:lnTo>
                  <a:pt x="40450" y="88520"/>
                </a:lnTo>
                <a:lnTo>
                  <a:pt x="40450" y="88570"/>
                </a:lnTo>
                <a:lnTo>
                  <a:pt x="40440" y="88630"/>
                </a:lnTo>
                <a:lnTo>
                  <a:pt x="40420" y="88590"/>
                </a:lnTo>
                <a:lnTo>
                  <a:pt x="40400" y="88520"/>
                </a:lnTo>
                <a:lnTo>
                  <a:pt x="40340" y="88270"/>
                </a:lnTo>
                <a:lnTo>
                  <a:pt x="40290" y="88240"/>
                </a:lnTo>
                <a:lnTo>
                  <a:pt x="40250" y="88250"/>
                </a:lnTo>
                <a:lnTo>
                  <a:pt x="40200" y="88270"/>
                </a:lnTo>
                <a:lnTo>
                  <a:pt x="40130" y="88320"/>
                </a:lnTo>
                <a:lnTo>
                  <a:pt x="40070" y="88380"/>
                </a:lnTo>
                <a:lnTo>
                  <a:pt x="39970" y="88510"/>
                </a:lnTo>
                <a:lnTo>
                  <a:pt x="39840" y="88630"/>
                </a:lnTo>
                <a:lnTo>
                  <a:pt x="39770" y="88790"/>
                </a:lnTo>
                <a:lnTo>
                  <a:pt x="39750" y="88910"/>
                </a:lnTo>
                <a:lnTo>
                  <a:pt x="39780" y="89040"/>
                </a:lnTo>
                <a:lnTo>
                  <a:pt x="39870" y="89140"/>
                </a:lnTo>
                <a:lnTo>
                  <a:pt x="39990" y="89250"/>
                </a:lnTo>
                <a:lnTo>
                  <a:pt x="40070" y="89250"/>
                </a:lnTo>
                <a:lnTo>
                  <a:pt x="40170" y="89280"/>
                </a:lnTo>
                <a:lnTo>
                  <a:pt x="40310" y="89320"/>
                </a:lnTo>
                <a:lnTo>
                  <a:pt x="40530" y="89300"/>
                </a:lnTo>
                <a:lnTo>
                  <a:pt x="40690" y="89410"/>
                </a:lnTo>
                <a:lnTo>
                  <a:pt x="40730" y="89520"/>
                </a:lnTo>
                <a:lnTo>
                  <a:pt x="40760" y="89580"/>
                </a:lnTo>
                <a:lnTo>
                  <a:pt x="40750" y="89700"/>
                </a:lnTo>
                <a:lnTo>
                  <a:pt x="40760" y="89730"/>
                </a:lnTo>
                <a:lnTo>
                  <a:pt x="40780" y="89800"/>
                </a:lnTo>
                <a:lnTo>
                  <a:pt x="40810" y="89960"/>
                </a:lnTo>
                <a:lnTo>
                  <a:pt x="40820" y="90030"/>
                </a:lnTo>
                <a:lnTo>
                  <a:pt x="40940" y="90260"/>
                </a:lnTo>
                <a:lnTo>
                  <a:pt x="40960" y="90300"/>
                </a:lnTo>
                <a:lnTo>
                  <a:pt x="41350" y="90740"/>
                </a:lnTo>
                <a:lnTo>
                  <a:pt x="41490" y="90850"/>
                </a:lnTo>
                <a:lnTo>
                  <a:pt x="41540" y="90910"/>
                </a:lnTo>
                <a:lnTo>
                  <a:pt x="41550" y="90960"/>
                </a:lnTo>
                <a:lnTo>
                  <a:pt x="41530" y="91010"/>
                </a:lnTo>
                <a:lnTo>
                  <a:pt x="41580" y="91010"/>
                </a:lnTo>
                <a:lnTo>
                  <a:pt x="41630" y="91000"/>
                </a:lnTo>
                <a:lnTo>
                  <a:pt x="41690" y="91040"/>
                </a:lnTo>
                <a:lnTo>
                  <a:pt x="41840" y="91120"/>
                </a:lnTo>
                <a:lnTo>
                  <a:pt x="41860" y="91160"/>
                </a:lnTo>
                <a:lnTo>
                  <a:pt x="41800" y="91180"/>
                </a:lnTo>
                <a:lnTo>
                  <a:pt x="41780" y="91240"/>
                </a:lnTo>
                <a:lnTo>
                  <a:pt x="41790" y="91320"/>
                </a:lnTo>
                <a:lnTo>
                  <a:pt x="41810" y="91380"/>
                </a:lnTo>
                <a:lnTo>
                  <a:pt x="42380" y="91890"/>
                </a:lnTo>
                <a:lnTo>
                  <a:pt x="42700" y="92140"/>
                </a:lnTo>
                <a:lnTo>
                  <a:pt x="42940" y="92250"/>
                </a:lnTo>
                <a:lnTo>
                  <a:pt x="43070" y="92340"/>
                </a:lnTo>
                <a:lnTo>
                  <a:pt x="43110" y="92410"/>
                </a:lnTo>
                <a:lnTo>
                  <a:pt x="43190" y="92450"/>
                </a:lnTo>
                <a:lnTo>
                  <a:pt x="43480" y="92580"/>
                </a:lnTo>
                <a:lnTo>
                  <a:pt x="43610" y="92720"/>
                </a:lnTo>
                <a:lnTo>
                  <a:pt x="43710" y="92930"/>
                </a:lnTo>
                <a:lnTo>
                  <a:pt x="43920" y="93130"/>
                </a:lnTo>
                <a:lnTo>
                  <a:pt x="43970" y="93220"/>
                </a:lnTo>
                <a:lnTo>
                  <a:pt x="44040" y="93260"/>
                </a:lnTo>
                <a:lnTo>
                  <a:pt x="44070" y="93350"/>
                </a:lnTo>
                <a:lnTo>
                  <a:pt x="44140" y="93380"/>
                </a:lnTo>
                <a:lnTo>
                  <a:pt x="44200" y="93390"/>
                </a:lnTo>
                <a:lnTo>
                  <a:pt x="44280" y="93420"/>
                </a:lnTo>
                <a:lnTo>
                  <a:pt x="44470" y="93540"/>
                </a:lnTo>
                <a:lnTo>
                  <a:pt x="45180" y="93900"/>
                </a:lnTo>
                <a:lnTo>
                  <a:pt x="45210" y="93910"/>
                </a:lnTo>
                <a:lnTo>
                  <a:pt x="45270" y="93920"/>
                </a:lnTo>
                <a:lnTo>
                  <a:pt x="45290" y="93930"/>
                </a:lnTo>
                <a:lnTo>
                  <a:pt x="45370" y="93990"/>
                </a:lnTo>
                <a:lnTo>
                  <a:pt x="45390" y="94000"/>
                </a:lnTo>
                <a:lnTo>
                  <a:pt x="45550" y="94010"/>
                </a:lnTo>
                <a:lnTo>
                  <a:pt x="45690" y="94050"/>
                </a:lnTo>
                <a:lnTo>
                  <a:pt x="46190" y="93970"/>
                </a:lnTo>
                <a:lnTo>
                  <a:pt x="46290" y="93990"/>
                </a:lnTo>
                <a:lnTo>
                  <a:pt x="46350" y="93990"/>
                </a:lnTo>
                <a:lnTo>
                  <a:pt x="46500" y="93920"/>
                </a:lnTo>
                <a:lnTo>
                  <a:pt x="46810" y="93970"/>
                </a:lnTo>
                <a:lnTo>
                  <a:pt x="46840" y="94000"/>
                </a:lnTo>
                <a:lnTo>
                  <a:pt x="46820" y="94050"/>
                </a:lnTo>
                <a:lnTo>
                  <a:pt x="46790" y="94100"/>
                </a:lnTo>
                <a:lnTo>
                  <a:pt x="46750" y="94120"/>
                </a:lnTo>
                <a:lnTo>
                  <a:pt x="46730" y="94150"/>
                </a:lnTo>
                <a:lnTo>
                  <a:pt x="46670" y="94340"/>
                </a:lnTo>
                <a:lnTo>
                  <a:pt x="46680" y="94360"/>
                </a:lnTo>
                <a:lnTo>
                  <a:pt x="46690" y="94400"/>
                </a:lnTo>
                <a:lnTo>
                  <a:pt x="46700" y="94420"/>
                </a:lnTo>
                <a:lnTo>
                  <a:pt x="46630" y="94490"/>
                </a:lnTo>
                <a:lnTo>
                  <a:pt x="46610" y="94510"/>
                </a:lnTo>
                <a:lnTo>
                  <a:pt x="46620" y="94550"/>
                </a:lnTo>
                <a:lnTo>
                  <a:pt x="46630" y="94590"/>
                </a:lnTo>
                <a:lnTo>
                  <a:pt x="46630" y="94620"/>
                </a:lnTo>
                <a:lnTo>
                  <a:pt x="46590" y="94650"/>
                </a:lnTo>
                <a:lnTo>
                  <a:pt x="46520" y="94710"/>
                </a:lnTo>
                <a:lnTo>
                  <a:pt x="46500" y="94730"/>
                </a:lnTo>
                <a:lnTo>
                  <a:pt x="46450" y="94960"/>
                </a:lnTo>
                <a:lnTo>
                  <a:pt x="46420" y="94980"/>
                </a:lnTo>
                <a:lnTo>
                  <a:pt x="46390" y="95000"/>
                </a:lnTo>
                <a:lnTo>
                  <a:pt x="46370" y="95010"/>
                </a:lnTo>
                <a:lnTo>
                  <a:pt x="46320" y="95000"/>
                </a:lnTo>
                <a:lnTo>
                  <a:pt x="46310" y="94970"/>
                </a:lnTo>
                <a:lnTo>
                  <a:pt x="46320" y="94930"/>
                </a:lnTo>
                <a:lnTo>
                  <a:pt x="46300" y="94880"/>
                </a:lnTo>
                <a:lnTo>
                  <a:pt x="46250" y="94850"/>
                </a:lnTo>
                <a:lnTo>
                  <a:pt x="46180" y="94850"/>
                </a:lnTo>
                <a:lnTo>
                  <a:pt x="46130" y="94890"/>
                </a:lnTo>
                <a:lnTo>
                  <a:pt x="46150" y="94960"/>
                </a:lnTo>
                <a:lnTo>
                  <a:pt x="46100" y="95020"/>
                </a:lnTo>
                <a:lnTo>
                  <a:pt x="45930" y="95010"/>
                </a:lnTo>
                <a:lnTo>
                  <a:pt x="45860" y="95030"/>
                </a:lnTo>
                <a:lnTo>
                  <a:pt x="45840" y="95060"/>
                </a:lnTo>
                <a:lnTo>
                  <a:pt x="45830" y="95100"/>
                </a:lnTo>
                <a:lnTo>
                  <a:pt x="45820" y="95130"/>
                </a:lnTo>
                <a:lnTo>
                  <a:pt x="45790" y="95150"/>
                </a:lnTo>
                <a:lnTo>
                  <a:pt x="45750" y="95160"/>
                </a:lnTo>
                <a:lnTo>
                  <a:pt x="45720" y="95160"/>
                </a:lnTo>
                <a:lnTo>
                  <a:pt x="45690" y="95130"/>
                </a:lnTo>
                <a:lnTo>
                  <a:pt x="45660" y="95080"/>
                </a:lnTo>
                <a:lnTo>
                  <a:pt x="45660" y="95060"/>
                </a:lnTo>
                <a:lnTo>
                  <a:pt x="45670" y="95010"/>
                </a:lnTo>
                <a:lnTo>
                  <a:pt x="45660" y="94980"/>
                </a:lnTo>
                <a:lnTo>
                  <a:pt x="45660" y="94960"/>
                </a:lnTo>
                <a:lnTo>
                  <a:pt x="45650" y="94940"/>
                </a:lnTo>
                <a:lnTo>
                  <a:pt x="45620" y="94930"/>
                </a:lnTo>
                <a:lnTo>
                  <a:pt x="45580" y="94930"/>
                </a:lnTo>
                <a:lnTo>
                  <a:pt x="45540" y="94930"/>
                </a:lnTo>
                <a:lnTo>
                  <a:pt x="45460" y="94960"/>
                </a:lnTo>
                <a:lnTo>
                  <a:pt x="45320" y="94910"/>
                </a:lnTo>
                <a:lnTo>
                  <a:pt x="45270" y="94950"/>
                </a:lnTo>
                <a:lnTo>
                  <a:pt x="45130" y="94910"/>
                </a:lnTo>
                <a:lnTo>
                  <a:pt x="45090" y="94940"/>
                </a:lnTo>
                <a:lnTo>
                  <a:pt x="45120" y="95000"/>
                </a:lnTo>
                <a:lnTo>
                  <a:pt x="45170" y="95050"/>
                </a:lnTo>
                <a:lnTo>
                  <a:pt x="45130" y="95110"/>
                </a:lnTo>
                <a:lnTo>
                  <a:pt x="45080" y="95170"/>
                </a:lnTo>
                <a:lnTo>
                  <a:pt x="44940" y="95210"/>
                </a:lnTo>
                <a:lnTo>
                  <a:pt x="44820" y="95250"/>
                </a:lnTo>
                <a:lnTo>
                  <a:pt x="44660" y="95240"/>
                </a:lnTo>
                <a:lnTo>
                  <a:pt x="44410" y="95250"/>
                </a:lnTo>
                <a:lnTo>
                  <a:pt x="44290" y="95290"/>
                </a:lnTo>
                <a:lnTo>
                  <a:pt x="44300" y="95350"/>
                </a:lnTo>
                <a:lnTo>
                  <a:pt x="44290" y="95400"/>
                </a:lnTo>
                <a:lnTo>
                  <a:pt x="44180" y="95430"/>
                </a:lnTo>
                <a:lnTo>
                  <a:pt x="44130" y="95450"/>
                </a:lnTo>
                <a:lnTo>
                  <a:pt x="43950" y="95450"/>
                </a:lnTo>
                <a:lnTo>
                  <a:pt x="43760" y="95380"/>
                </a:lnTo>
                <a:lnTo>
                  <a:pt x="43700" y="95340"/>
                </a:lnTo>
                <a:lnTo>
                  <a:pt x="43650" y="95290"/>
                </a:lnTo>
                <a:lnTo>
                  <a:pt x="43620" y="95240"/>
                </a:lnTo>
                <a:lnTo>
                  <a:pt x="43590" y="95200"/>
                </a:lnTo>
                <a:lnTo>
                  <a:pt x="43400" y="95060"/>
                </a:lnTo>
                <a:lnTo>
                  <a:pt x="43340" y="95040"/>
                </a:lnTo>
                <a:lnTo>
                  <a:pt x="43110" y="95010"/>
                </a:lnTo>
                <a:lnTo>
                  <a:pt x="42930" y="94920"/>
                </a:lnTo>
                <a:lnTo>
                  <a:pt x="42300" y="94880"/>
                </a:lnTo>
                <a:lnTo>
                  <a:pt x="41870" y="94810"/>
                </a:lnTo>
                <a:lnTo>
                  <a:pt x="41610" y="94840"/>
                </a:lnTo>
                <a:lnTo>
                  <a:pt x="41060" y="94770"/>
                </a:lnTo>
                <a:lnTo>
                  <a:pt x="40760" y="94710"/>
                </a:lnTo>
                <a:lnTo>
                  <a:pt x="40670" y="94630"/>
                </a:lnTo>
                <a:lnTo>
                  <a:pt x="40470" y="94610"/>
                </a:lnTo>
                <a:lnTo>
                  <a:pt x="40360" y="94540"/>
                </a:lnTo>
                <a:lnTo>
                  <a:pt x="40300" y="94520"/>
                </a:lnTo>
                <a:lnTo>
                  <a:pt x="40270" y="94550"/>
                </a:lnTo>
                <a:lnTo>
                  <a:pt x="40280" y="94630"/>
                </a:lnTo>
                <a:lnTo>
                  <a:pt x="40270" y="94660"/>
                </a:lnTo>
                <a:lnTo>
                  <a:pt x="40240" y="94700"/>
                </a:lnTo>
                <a:lnTo>
                  <a:pt x="39840" y="94730"/>
                </a:lnTo>
                <a:lnTo>
                  <a:pt x="39790" y="94720"/>
                </a:lnTo>
                <a:lnTo>
                  <a:pt x="39750" y="94690"/>
                </a:lnTo>
                <a:lnTo>
                  <a:pt x="39690" y="94590"/>
                </a:lnTo>
                <a:lnTo>
                  <a:pt x="39600" y="94490"/>
                </a:lnTo>
                <a:lnTo>
                  <a:pt x="39590" y="94490"/>
                </a:lnTo>
                <a:close/>
                <a:moveTo>
                  <a:pt x="49440" y="94290"/>
                </a:moveTo>
                <a:lnTo>
                  <a:pt x="49480" y="94310"/>
                </a:lnTo>
                <a:lnTo>
                  <a:pt x="49530" y="94270"/>
                </a:lnTo>
                <a:lnTo>
                  <a:pt x="49570" y="94240"/>
                </a:lnTo>
                <a:lnTo>
                  <a:pt x="49600" y="94290"/>
                </a:lnTo>
                <a:lnTo>
                  <a:pt x="49550" y="94330"/>
                </a:lnTo>
                <a:lnTo>
                  <a:pt x="49530" y="94350"/>
                </a:lnTo>
                <a:lnTo>
                  <a:pt x="49520" y="94380"/>
                </a:lnTo>
                <a:lnTo>
                  <a:pt x="49490" y="94450"/>
                </a:lnTo>
                <a:lnTo>
                  <a:pt x="49480" y="94480"/>
                </a:lnTo>
                <a:lnTo>
                  <a:pt x="49450" y="94490"/>
                </a:lnTo>
                <a:lnTo>
                  <a:pt x="49410" y="94500"/>
                </a:lnTo>
                <a:lnTo>
                  <a:pt x="49380" y="94510"/>
                </a:lnTo>
                <a:lnTo>
                  <a:pt x="49280" y="94600"/>
                </a:lnTo>
                <a:lnTo>
                  <a:pt x="49250" y="94600"/>
                </a:lnTo>
                <a:lnTo>
                  <a:pt x="49230" y="94590"/>
                </a:lnTo>
                <a:lnTo>
                  <a:pt x="49240" y="94550"/>
                </a:lnTo>
                <a:lnTo>
                  <a:pt x="49280" y="94470"/>
                </a:lnTo>
                <a:lnTo>
                  <a:pt x="49280" y="94450"/>
                </a:lnTo>
                <a:lnTo>
                  <a:pt x="49270" y="94400"/>
                </a:lnTo>
                <a:lnTo>
                  <a:pt x="49250" y="94390"/>
                </a:lnTo>
                <a:lnTo>
                  <a:pt x="49220" y="94420"/>
                </a:lnTo>
                <a:lnTo>
                  <a:pt x="49190" y="94450"/>
                </a:lnTo>
                <a:lnTo>
                  <a:pt x="49160" y="94480"/>
                </a:lnTo>
                <a:lnTo>
                  <a:pt x="49130" y="94490"/>
                </a:lnTo>
                <a:lnTo>
                  <a:pt x="49060" y="94490"/>
                </a:lnTo>
                <a:lnTo>
                  <a:pt x="49050" y="94480"/>
                </a:lnTo>
                <a:lnTo>
                  <a:pt x="49040" y="94480"/>
                </a:lnTo>
                <a:lnTo>
                  <a:pt x="49010" y="94490"/>
                </a:lnTo>
                <a:lnTo>
                  <a:pt x="49000" y="94510"/>
                </a:lnTo>
                <a:lnTo>
                  <a:pt x="49000" y="94530"/>
                </a:lnTo>
                <a:lnTo>
                  <a:pt x="48990" y="94550"/>
                </a:lnTo>
                <a:lnTo>
                  <a:pt x="48990" y="94560"/>
                </a:lnTo>
                <a:lnTo>
                  <a:pt x="48940" y="94590"/>
                </a:lnTo>
                <a:lnTo>
                  <a:pt x="48740" y="94620"/>
                </a:lnTo>
                <a:lnTo>
                  <a:pt x="48730" y="94660"/>
                </a:lnTo>
                <a:lnTo>
                  <a:pt x="48700" y="94680"/>
                </a:lnTo>
                <a:lnTo>
                  <a:pt x="48670" y="94670"/>
                </a:lnTo>
                <a:lnTo>
                  <a:pt x="48650" y="94640"/>
                </a:lnTo>
                <a:lnTo>
                  <a:pt x="48650" y="94600"/>
                </a:lnTo>
                <a:lnTo>
                  <a:pt x="48660" y="94550"/>
                </a:lnTo>
                <a:lnTo>
                  <a:pt x="48690" y="94460"/>
                </a:lnTo>
                <a:lnTo>
                  <a:pt x="48650" y="94470"/>
                </a:lnTo>
                <a:lnTo>
                  <a:pt x="48630" y="94470"/>
                </a:lnTo>
                <a:lnTo>
                  <a:pt x="48620" y="94490"/>
                </a:lnTo>
                <a:lnTo>
                  <a:pt x="48590" y="94460"/>
                </a:lnTo>
                <a:lnTo>
                  <a:pt x="48560" y="94470"/>
                </a:lnTo>
                <a:lnTo>
                  <a:pt x="48520" y="94510"/>
                </a:lnTo>
                <a:lnTo>
                  <a:pt x="48400" y="94590"/>
                </a:lnTo>
                <a:lnTo>
                  <a:pt x="48380" y="94610"/>
                </a:lnTo>
                <a:lnTo>
                  <a:pt x="48340" y="94660"/>
                </a:lnTo>
                <a:lnTo>
                  <a:pt x="48320" y="94680"/>
                </a:lnTo>
                <a:lnTo>
                  <a:pt x="48290" y="94700"/>
                </a:lnTo>
                <a:lnTo>
                  <a:pt x="48250" y="94710"/>
                </a:lnTo>
                <a:lnTo>
                  <a:pt x="48180" y="94710"/>
                </a:lnTo>
                <a:lnTo>
                  <a:pt x="48180" y="94700"/>
                </a:lnTo>
                <a:lnTo>
                  <a:pt x="48190" y="94690"/>
                </a:lnTo>
                <a:lnTo>
                  <a:pt x="48190" y="94670"/>
                </a:lnTo>
                <a:lnTo>
                  <a:pt x="48200" y="94660"/>
                </a:lnTo>
                <a:lnTo>
                  <a:pt x="48200" y="94640"/>
                </a:lnTo>
                <a:lnTo>
                  <a:pt x="48180" y="94640"/>
                </a:lnTo>
                <a:lnTo>
                  <a:pt x="48160" y="94640"/>
                </a:lnTo>
                <a:lnTo>
                  <a:pt x="48140" y="94660"/>
                </a:lnTo>
                <a:lnTo>
                  <a:pt x="48120" y="94680"/>
                </a:lnTo>
                <a:lnTo>
                  <a:pt x="48130" y="94690"/>
                </a:lnTo>
                <a:lnTo>
                  <a:pt x="48150" y="94710"/>
                </a:lnTo>
                <a:lnTo>
                  <a:pt x="48120" y="94740"/>
                </a:lnTo>
                <a:lnTo>
                  <a:pt x="48020" y="94790"/>
                </a:lnTo>
                <a:lnTo>
                  <a:pt x="48000" y="94820"/>
                </a:lnTo>
                <a:lnTo>
                  <a:pt x="47970" y="94880"/>
                </a:lnTo>
                <a:lnTo>
                  <a:pt x="47950" y="94910"/>
                </a:lnTo>
                <a:lnTo>
                  <a:pt x="47910" y="94920"/>
                </a:lnTo>
                <a:lnTo>
                  <a:pt x="47810" y="94920"/>
                </a:lnTo>
                <a:lnTo>
                  <a:pt x="47780" y="94910"/>
                </a:lnTo>
                <a:lnTo>
                  <a:pt x="47770" y="94880"/>
                </a:lnTo>
                <a:lnTo>
                  <a:pt x="47780" y="94850"/>
                </a:lnTo>
                <a:lnTo>
                  <a:pt x="47800" y="94820"/>
                </a:lnTo>
                <a:lnTo>
                  <a:pt x="47820" y="94790"/>
                </a:lnTo>
                <a:lnTo>
                  <a:pt x="47640" y="94660"/>
                </a:lnTo>
                <a:lnTo>
                  <a:pt x="47650" y="94590"/>
                </a:lnTo>
                <a:lnTo>
                  <a:pt x="47690" y="94550"/>
                </a:lnTo>
                <a:lnTo>
                  <a:pt x="47740" y="94520"/>
                </a:lnTo>
                <a:lnTo>
                  <a:pt x="47760" y="94480"/>
                </a:lnTo>
                <a:lnTo>
                  <a:pt x="47790" y="94440"/>
                </a:lnTo>
                <a:lnTo>
                  <a:pt x="47850" y="94470"/>
                </a:lnTo>
                <a:lnTo>
                  <a:pt x="47960" y="94540"/>
                </a:lnTo>
                <a:lnTo>
                  <a:pt x="48000" y="94530"/>
                </a:lnTo>
                <a:lnTo>
                  <a:pt x="48120" y="94480"/>
                </a:lnTo>
                <a:lnTo>
                  <a:pt x="48160" y="94440"/>
                </a:lnTo>
                <a:lnTo>
                  <a:pt x="48050" y="94320"/>
                </a:lnTo>
                <a:lnTo>
                  <a:pt x="48030" y="94270"/>
                </a:lnTo>
                <a:lnTo>
                  <a:pt x="48080" y="94240"/>
                </a:lnTo>
                <a:lnTo>
                  <a:pt x="48100" y="94260"/>
                </a:lnTo>
                <a:lnTo>
                  <a:pt x="48150" y="94340"/>
                </a:lnTo>
                <a:lnTo>
                  <a:pt x="48180" y="94370"/>
                </a:lnTo>
                <a:lnTo>
                  <a:pt x="48250" y="94390"/>
                </a:lnTo>
                <a:lnTo>
                  <a:pt x="48270" y="94380"/>
                </a:lnTo>
                <a:lnTo>
                  <a:pt x="48310" y="94350"/>
                </a:lnTo>
                <a:lnTo>
                  <a:pt x="48330" y="94340"/>
                </a:lnTo>
                <a:lnTo>
                  <a:pt x="48340" y="94340"/>
                </a:lnTo>
                <a:lnTo>
                  <a:pt x="48360" y="94340"/>
                </a:lnTo>
                <a:lnTo>
                  <a:pt x="48380" y="94360"/>
                </a:lnTo>
                <a:lnTo>
                  <a:pt x="48390" y="94410"/>
                </a:lnTo>
                <a:lnTo>
                  <a:pt x="48390" y="94460"/>
                </a:lnTo>
                <a:lnTo>
                  <a:pt x="48400" y="94480"/>
                </a:lnTo>
                <a:lnTo>
                  <a:pt x="48410" y="94490"/>
                </a:lnTo>
                <a:lnTo>
                  <a:pt x="48440" y="94480"/>
                </a:lnTo>
                <a:lnTo>
                  <a:pt x="48440" y="94470"/>
                </a:lnTo>
                <a:lnTo>
                  <a:pt x="48430" y="94440"/>
                </a:lnTo>
                <a:lnTo>
                  <a:pt x="48430" y="94420"/>
                </a:lnTo>
                <a:lnTo>
                  <a:pt x="48430" y="94360"/>
                </a:lnTo>
                <a:lnTo>
                  <a:pt x="48430" y="94310"/>
                </a:lnTo>
                <a:lnTo>
                  <a:pt x="48430" y="94260"/>
                </a:lnTo>
                <a:lnTo>
                  <a:pt x="48450" y="94210"/>
                </a:lnTo>
                <a:lnTo>
                  <a:pt x="48470" y="94210"/>
                </a:lnTo>
                <a:lnTo>
                  <a:pt x="48500" y="94240"/>
                </a:lnTo>
                <a:lnTo>
                  <a:pt x="48540" y="94270"/>
                </a:lnTo>
                <a:lnTo>
                  <a:pt x="48570" y="94240"/>
                </a:lnTo>
                <a:lnTo>
                  <a:pt x="48580" y="94260"/>
                </a:lnTo>
                <a:lnTo>
                  <a:pt x="48590" y="94270"/>
                </a:lnTo>
                <a:lnTo>
                  <a:pt x="48600" y="94270"/>
                </a:lnTo>
                <a:lnTo>
                  <a:pt x="48620" y="94270"/>
                </a:lnTo>
                <a:lnTo>
                  <a:pt x="48640" y="94280"/>
                </a:lnTo>
                <a:lnTo>
                  <a:pt x="48710" y="94270"/>
                </a:lnTo>
                <a:lnTo>
                  <a:pt x="48740" y="94270"/>
                </a:lnTo>
                <a:lnTo>
                  <a:pt x="48770" y="94300"/>
                </a:lnTo>
                <a:lnTo>
                  <a:pt x="48790" y="94330"/>
                </a:lnTo>
                <a:lnTo>
                  <a:pt x="48820" y="94360"/>
                </a:lnTo>
                <a:lnTo>
                  <a:pt x="48840" y="94360"/>
                </a:lnTo>
                <a:lnTo>
                  <a:pt x="48860" y="94320"/>
                </a:lnTo>
                <a:lnTo>
                  <a:pt x="48850" y="94280"/>
                </a:lnTo>
                <a:lnTo>
                  <a:pt x="48850" y="94260"/>
                </a:lnTo>
                <a:lnTo>
                  <a:pt x="48880" y="94240"/>
                </a:lnTo>
                <a:lnTo>
                  <a:pt x="48890" y="94250"/>
                </a:lnTo>
                <a:lnTo>
                  <a:pt x="48920" y="94290"/>
                </a:lnTo>
                <a:lnTo>
                  <a:pt x="48940" y="94290"/>
                </a:lnTo>
                <a:lnTo>
                  <a:pt x="48960" y="94280"/>
                </a:lnTo>
                <a:lnTo>
                  <a:pt x="48970" y="94260"/>
                </a:lnTo>
                <a:lnTo>
                  <a:pt x="48990" y="94240"/>
                </a:lnTo>
                <a:lnTo>
                  <a:pt x="49010" y="94240"/>
                </a:lnTo>
                <a:lnTo>
                  <a:pt x="49030" y="94260"/>
                </a:lnTo>
                <a:lnTo>
                  <a:pt x="49050" y="94340"/>
                </a:lnTo>
                <a:lnTo>
                  <a:pt x="49070" y="94370"/>
                </a:lnTo>
                <a:lnTo>
                  <a:pt x="49100" y="94360"/>
                </a:lnTo>
                <a:lnTo>
                  <a:pt x="49160" y="94310"/>
                </a:lnTo>
                <a:lnTo>
                  <a:pt x="49390" y="94240"/>
                </a:lnTo>
                <a:lnTo>
                  <a:pt x="49450" y="94270"/>
                </a:lnTo>
                <a:lnTo>
                  <a:pt x="49440" y="9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