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Santiago del Estero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Santiago del Este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00" y="14600"/>
                </a:moveTo>
                <a:lnTo>
                  <a:pt x="48210" y="14520"/>
                </a:lnTo>
                <a:lnTo>
                  <a:pt x="48220" y="14510"/>
                </a:lnTo>
                <a:lnTo>
                  <a:pt x="48290" y="14360"/>
                </a:lnTo>
                <a:lnTo>
                  <a:pt x="48310" y="14320"/>
                </a:lnTo>
                <a:lnTo>
                  <a:pt x="48310" y="14300"/>
                </a:lnTo>
                <a:lnTo>
                  <a:pt x="48310" y="14220"/>
                </a:lnTo>
                <a:lnTo>
                  <a:pt x="48320" y="14200"/>
                </a:lnTo>
                <a:lnTo>
                  <a:pt x="48330" y="14160"/>
                </a:lnTo>
                <a:lnTo>
                  <a:pt x="48770" y="13180"/>
                </a:lnTo>
                <a:lnTo>
                  <a:pt x="48810" y="13130"/>
                </a:lnTo>
                <a:lnTo>
                  <a:pt x="48890" y="13140"/>
                </a:lnTo>
                <a:lnTo>
                  <a:pt x="49290" y="13270"/>
                </a:lnTo>
                <a:lnTo>
                  <a:pt x="49360" y="13290"/>
                </a:lnTo>
                <a:lnTo>
                  <a:pt x="50450" y="13310"/>
                </a:lnTo>
                <a:lnTo>
                  <a:pt x="53860" y="13310"/>
                </a:lnTo>
                <a:lnTo>
                  <a:pt x="53920" y="13500"/>
                </a:lnTo>
                <a:lnTo>
                  <a:pt x="53950" y="14430"/>
                </a:lnTo>
                <a:lnTo>
                  <a:pt x="53950" y="14690"/>
                </a:lnTo>
                <a:lnTo>
                  <a:pt x="53950" y="15930"/>
                </a:lnTo>
                <a:lnTo>
                  <a:pt x="53950" y="18300"/>
                </a:lnTo>
                <a:lnTo>
                  <a:pt x="53950" y="18740"/>
                </a:lnTo>
                <a:lnTo>
                  <a:pt x="53830" y="19580"/>
                </a:lnTo>
                <a:lnTo>
                  <a:pt x="53630" y="20900"/>
                </a:lnTo>
                <a:lnTo>
                  <a:pt x="53450" y="22050"/>
                </a:lnTo>
                <a:lnTo>
                  <a:pt x="53350" y="22680"/>
                </a:lnTo>
                <a:lnTo>
                  <a:pt x="53170" y="23850"/>
                </a:lnTo>
                <a:lnTo>
                  <a:pt x="52850" y="23010"/>
                </a:lnTo>
                <a:lnTo>
                  <a:pt x="52750" y="22950"/>
                </a:lnTo>
                <a:lnTo>
                  <a:pt x="52410" y="22930"/>
                </a:lnTo>
                <a:lnTo>
                  <a:pt x="51710" y="22940"/>
                </a:lnTo>
                <a:lnTo>
                  <a:pt x="50530" y="22940"/>
                </a:lnTo>
                <a:lnTo>
                  <a:pt x="50480" y="22930"/>
                </a:lnTo>
                <a:lnTo>
                  <a:pt x="50470" y="22910"/>
                </a:lnTo>
                <a:lnTo>
                  <a:pt x="50460" y="22900"/>
                </a:lnTo>
                <a:lnTo>
                  <a:pt x="50460" y="22860"/>
                </a:lnTo>
                <a:lnTo>
                  <a:pt x="50460" y="22840"/>
                </a:lnTo>
                <a:lnTo>
                  <a:pt x="50460" y="22830"/>
                </a:lnTo>
                <a:lnTo>
                  <a:pt x="50440" y="22820"/>
                </a:lnTo>
                <a:lnTo>
                  <a:pt x="50420" y="22810"/>
                </a:lnTo>
                <a:lnTo>
                  <a:pt x="50350" y="22800"/>
                </a:lnTo>
                <a:lnTo>
                  <a:pt x="50330" y="22800"/>
                </a:lnTo>
                <a:lnTo>
                  <a:pt x="50320" y="22780"/>
                </a:lnTo>
                <a:lnTo>
                  <a:pt x="50320" y="22770"/>
                </a:lnTo>
                <a:lnTo>
                  <a:pt x="50330" y="22700"/>
                </a:lnTo>
                <a:lnTo>
                  <a:pt x="50330" y="22690"/>
                </a:lnTo>
                <a:lnTo>
                  <a:pt x="50330" y="22680"/>
                </a:lnTo>
                <a:lnTo>
                  <a:pt x="50330" y="22670"/>
                </a:lnTo>
                <a:lnTo>
                  <a:pt x="50320" y="22660"/>
                </a:lnTo>
                <a:lnTo>
                  <a:pt x="50310" y="22650"/>
                </a:lnTo>
                <a:lnTo>
                  <a:pt x="50290" y="22650"/>
                </a:lnTo>
                <a:lnTo>
                  <a:pt x="50210" y="22670"/>
                </a:lnTo>
                <a:lnTo>
                  <a:pt x="50190" y="22660"/>
                </a:lnTo>
                <a:lnTo>
                  <a:pt x="50040" y="22620"/>
                </a:lnTo>
                <a:lnTo>
                  <a:pt x="50010" y="22610"/>
                </a:lnTo>
                <a:lnTo>
                  <a:pt x="49770" y="22650"/>
                </a:lnTo>
                <a:lnTo>
                  <a:pt x="49730" y="22650"/>
                </a:lnTo>
                <a:lnTo>
                  <a:pt x="49610" y="22640"/>
                </a:lnTo>
                <a:lnTo>
                  <a:pt x="49590" y="22640"/>
                </a:lnTo>
                <a:lnTo>
                  <a:pt x="49570" y="22630"/>
                </a:lnTo>
                <a:lnTo>
                  <a:pt x="49550" y="22610"/>
                </a:lnTo>
                <a:lnTo>
                  <a:pt x="49520" y="22590"/>
                </a:lnTo>
                <a:lnTo>
                  <a:pt x="49510" y="22580"/>
                </a:lnTo>
                <a:lnTo>
                  <a:pt x="49490" y="22570"/>
                </a:lnTo>
                <a:lnTo>
                  <a:pt x="49360" y="22550"/>
                </a:lnTo>
                <a:lnTo>
                  <a:pt x="49350" y="22540"/>
                </a:lnTo>
                <a:lnTo>
                  <a:pt x="49330" y="22520"/>
                </a:lnTo>
                <a:lnTo>
                  <a:pt x="49310" y="22490"/>
                </a:lnTo>
                <a:lnTo>
                  <a:pt x="49300" y="22480"/>
                </a:lnTo>
                <a:lnTo>
                  <a:pt x="49150" y="22390"/>
                </a:lnTo>
                <a:lnTo>
                  <a:pt x="49120" y="22370"/>
                </a:lnTo>
                <a:lnTo>
                  <a:pt x="49110" y="22350"/>
                </a:lnTo>
                <a:lnTo>
                  <a:pt x="49110" y="22320"/>
                </a:lnTo>
                <a:lnTo>
                  <a:pt x="49120" y="22260"/>
                </a:lnTo>
                <a:lnTo>
                  <a:pt x="49110" y="22230"/>
                </a:lnTo>
                <a:lnTo>
                  <a:pt x="49110" y="22220"/>
                </a:lnTo>
                <a:lnTo>
                  <a:pt x="49090" y="22210"/>
                </a:lnTo>
                <a:lnTo>
                  <a:pt x="48680" y="22110"/>
                </a:lnTo>
                <a:lnTo>
                  <a:pt x="48600" y="22110"/>
                </a:lnTo>
                <a:lnTo>
                  <a:pt x="48370" y="22160"/>
                </a:lnTo>
                <a:lnTo>
                  <a:pt x="47980" y="22270"/>
                </a:lnTo>
                <a:lnTo>
                  <a:pt x="47380" y="22420"/>
                </a:lnTo>
                <a:lnTo>
                  <a:pt x="47330" y="22360"/>
                </a:lnTo>
                <a:lnTo>
                  <a:pt x="47310" y="22310"/>
                </a:lnTo>
                <a:lnTo>
                  <a:pt x="47310" y="22300"/>
                </a:lnTo>
                <a:lnTo>
                  <a:pt x="47290" y="22250"/>
                </a:lnTo>
                <a:lnTo>
                  <a:pt x="47150" y="22010"/>
                </a:lnTo>
                <a:lnTo>
                  <a:pt x="47060" y="21790"/>
                </a:lnTo>
                <a:lnTo>
                  <a:pt x="46970" y="21100"/>
                </a:lnTo>
                <a:lnTo>
                  <a:pt x="46980" y="20900"/>
                </a:lnTo>
                <a:lnTo>
                  <a:pt x="46940" y="20440"/>
                </a:lnTo>
                <a:lnTo>
                  <a:pt x="46940" y="20400"/>
                </a:lnTo>
                <a:lnTo>
                  <a:pt x="46930" y="20390"/>
                </a:lnTo>
                <a:lnTo>
                  <a:pt x="46920" y="20380"/>
                </a:lnTo>
                <a:lnTo>
                  <a:pt x="46880" y="20340"/>
                </a:lnTo>
                <a:lnTo>
                  <a:pt x="46800" y="20290"/>
                </a:lnTo>
                <a:lnTo>
                  <a:pt x="46780" y="20290"/>
                </a:lnTo>
                <a:lnTo>
                  <a:pt x="46770" y="20280"/>
                </a:lnTo>
                <a:lnTo>
                  <a:pt x="46770" y="20270"/>
                </a:lnTo>
                <a:lnTo>
                  <a:pt x="46760" y="20260"/>
                </a:lnTo>
                <a:lnTo>
                  <a:pt x="46760" y="20180"/>
                </a:lnTo>
                <a:lnTo>
                  <a:pt x="46760" y="20160"/>
                </a:lnTo>
                <a:lnTo>
                  <a:pt x="46770" y="20150"/>
                </a:lnTo>
                <a:lnTo>
                  <a:pt x="46810" y="20130"/>
                </a:lnTo>
                <a:lnTo>
                  <a:pt x="46820" y="20120"/>
                </a:lnTo>
                <a:lnTo>
                  <a:pt x="46840" y="20070"/>
                </a:lnTo>
                <a:lnTo>
                  <a:pt x="46870" y="20020"/>
                </a:lnTo>
                <a:lnTo>
                  <a:pt x="46920" y="19970"/>
                </a:lnTo>
                <a:lnTo>
                  <a:pt x="46950" y="19930"/>
                </a:lnTo>
                <a:lnTo>
                  <a:pt x="46970" y="19870"/>
                </a:lnTo>
                <a:lnTo>
                  <a:pt x="46990" y="19740"/>
                </a:lnTo>
                <a:lnTo>
                  <a:pt x="46970" y="19390"/>
                </a:lnTo>
                <a:lnTo>
                  <a:pt x="46790" y="18530"/>
                </a:lnTo>
                <a:lnTo>
                  <a:pt x="46810" y="18510"/>
                </a:lnTo>
                <a:lnTo>
                  <a:pt x="46840" y="18500"/>
                </a:lnTo>
                <a:lnTo>
                  <a:pt x="46850" y="18500"/>
                </a:lnTo>
                <a:lnTo>
                  <a:pt x="46870" y="18500"/>
                </a:lnTo>
                <a:lnTo>
                  <a:pt x="46900" y="18510"/>
                </a:lnTo>
                <a:lnTo>
                  <a:pt x="46920" y="18510"/>
                </a:lnTo>
                <a:lnTo>
                  <a:pt x="46950" y="18510"/>
                </a:lnTo>
                <a:lnTo>
                  <a:pt x="46970" y="18500"/>
                </a:lnTo>
                <a:lnTo>
                  <a:pt x="46990" y="18480"/>
                </a:lnTo>
                <a:lnTo>
                  <a:pt x="47010" y="18440"/>
                </a:lnTo>
                <a:lnTo>
                  <a:pt x="47070" y="18250"/>
                </a:lnTo>
                <a:lnTo>
                  <a:pt x="47090" y="18230"/>
                </a:lnTo>
                <a:lnTo>
                  <a:pt x="47100" y="18220"/>
                </a:lnTo>
                <a:lnTo>
                  <a:pt x="47130" y="18220"/>
                </a:lnTo>
                <a:lnTo>
                  <a:pt x="47140" y="18220"/>
                </a:lnTo>
                <a:lnTo>
                  <a:pt x="47130" y="18190"/>
                </a:lnTo>
                <a:lnTo>
                  <a:pt x="47080" y="18070"/>
                </a:lnTo>
                <a:lnTo>
                  <a:pt x="46990" y="17860"/>
                </a:lnTo>
                <a:lnTo>
                  <a:pt x="46990" y="17810"/>
                </a:lnTo>
                <a:lnTo>
                  <a:pt x="47010" y="17740"/>
                </a:lnTo>
                <a:lnTo>
                  <a:pt x="47030" y="17740"/>
                </a:lnTo>
                <a:lnTo>
                  <a:pt x="47040" y="17730"/>
                </a:lnTo>
                <a:lnTo>
                  <a:pt x="47080" y="17730"/>
                </a:lnTo>
                <a:lnTo>
                  <a:pt x="47100" y="17730"/>
                </a:lnTo>
                <a:lnTo>
                  <a:pt x="47110" y="17730"/>
                </a:lnTo>
                <a:lnTo>
                  <a:pt x="47120" y="17730"/>
                </a:lnTo>
                <a:lnTo>
                  <a:pt x="47130" y="17720"/>
                </a:lnTo>
                <a:lnTo>
                  <a:pt x="47150" y="17710"/>
                </a:lnTo>
                <a:lnTo>
                  <a:pt x="47160" y="17700"/>
                </a:lnTo>
                <a:lnTo>
                  <a:pt x="47170" y="17680"/>
                </a:lnTo>
                <a:lnTo>
                  <a:pt x="47190" y="17640"/>
                </a:lnTo>
                <a:lnTo>
                  <a:pt x="47200" y="17620"/>
                </a:lnTo>
                <a:lnTo>
                  <a:pt x="47200" y="17600"/>
                </a:lnTo>
                <a:lnTo>
                  <a:pt x="47190" y="17600"/>
                </a:lnTo>
                <a:lnTo>
                  <a:pt x="47150" y="17570"/>
                </a:lnTo>
                <a:lnTo>
                  <a:pt x="47110" y="17550"/>
                </a:lnTo>
                <a:lnTo>
                  <a:pt x="47080" y="17550"/>
                </a:lnTo>
                <a:lnTo>
                  <a:pt x="47040" y="17540"/>
                </a:lnTo>
                <a:lnTo>
                  <a:pt x="47010" y="17520"/>
                </a:lnTo>
                <a:lnTo>
                  <a:pt x="47000" y="17510"/>
                </a:lnTo>
                <a:lnTo>
                  <a:pt x="47130" y="17360"/>
                </a:lnTo>
                <a:lnTo>
                  <a:pt x="47160" y="17330"/>
                </a:lnTo>
                <a:lnTo>
                  <a:pt x="47260" y="17210"/>
                </a:lnTo>
                <a:lnTo>
                  <a:pt x="47290" y="17180"/>
                </a:lnTo>
                <a:lnTo>
                  <a:pt x="47310" y="17170"/>
                </a:lnTo>
                <a:lnTo>
                  <a:pt x="47360" y="17160"/>
                </a:lnTo>
                <a:lnTo>
                  <a:pt x="47370" y="17150"/>
                </a:lnTo>
                <a:lnTo>
                  <a:pt x="47380" y="17130"/>
                </a:lnTo>
                <a:lnTo>
                  <a:pt x="47430" y="16990"/>
                </a:lnTo>
                <a:lnTo>
                  <a:pt x="47440" y="16980"/>
                </a:lnTo>
                <a:lnTo>
                  <a:pt x="47480" y="16930"/>
                </a:lnTo>
                <a:lnTo>
                  <a:pt x="47540" y="16760"/>
                </a:lnTo>
                <a:lnTo>
                  <a:pt x="47560" y="16660"/>
                </a:lnTo>
                <a:lnTo>
                  <a:pt x="47590" y="16530"/>
                </a:lnTo>
                <a:lnTo>
                  <a:pt x="47600" y="16510"/>
                </a:lnTo>
                <a:lnTo>
                  <a:pt x="47610" y="16490"/>
                </a:lnTo>
                <a:lnTo>
                  <a:pt x="47630" y="16470"/>
                </a:lnTo>
                <a:lnTo>
                  <a:pt x="47640" y="16450"/>
                </a:lnTo>
                <a:lnTo>
                  <a:pt x="47660" y="16450"/>
                </a:lnTo>
                <a:lnTo>
                  <a:pt x="47670" y="16440"/>
                </a:lnTo>
                <a:lnTo>
                  <a:pt x="47700" y="16380"/>
                </a:lnTo>
                <a:lnTo>
                  <a:pt x="47770" y="16090"/>
                </a:lnTo>
                <a:lnTo>
                  <a:pt x="47800" y="15990"/>
                </a:lnTo>
                <a:lnTo>
                  <a:pt x="47810" y="15950"/>
                </a:lnTo>
                <a:lnTo>
                  <a:pt x="47830" y="15950"/>
                </a:lnTo>
                <a:lnTo>
                  <a:pt x="47840" y="15940"/>
                </a:lnTo>
                <a:lnTo>
                  <a:pt x="47870" y="15940"/>
                </a:lnTo>
                <a:lnTo>
                  <a:pt x="47900" y="15940"/>
                </a:lnTo>
                <a:lnTo>
                  <a:pt x="47910" y="15940"/>
                </a:lnTo>
                <a:lnTo>
                  <a:pt x="47920" y="15920"/>
                </a:lnTo>
                <a:lnTo>
                  <a:pt x="47930" y="15900"/>
                </a:lnTo>
                <a:lnTo>
                  <a:pt x="47990" y="15680"/>
                </a:lnTo>
                <a:lnTo>
                  <a:pt x="48000" y="15660"/>
                </a:lnTo>
                <a:lnTo>
                  <a:pt x="48030" y="15650"/>
                </a:lnTo>
                <a:lnTo>
                  <a:pt x="48160" y="15670"/>
                </a:lnTo>
                <a:lnTo>
                  <a:pt x="48170" y="15660"/>
                </a:lnTo>
                <a:lnTo>
                  <a:pt x="48170" y="15620"/>
                </a:lnTo>
                <a:lnTo>
                  <a:pt x="48170" y="15530"/>
                </a:lnTo>
                <a:lnTo>
                  <a:pt x="48160" y="15360"/>
                </a:lnTo>
                <a:lnTo>
                  <a:pt x="48120" y="15120"/>
                </a:lnTo>
                <a:lnTo>
                  <a:pt x="48120" y="15100"/>
                </a:lnTo>
                <a:lnTo>
                  <a:pt x="48130" y="15080"/>
                </a:lnTo>
                <a:lnTo>
                  <a:pt x="48200" y="14830"/>
                </a:lnTo>
                <a:lnTo>
                  <a:pt x="48210" y="14760"/>
                </a:lnTo>
                <a:lnTo>
                  <a:pt x="48200" y="14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