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Santa Fe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Argentina • State Map | Fully Editable Vector Shape</a:t>
            </a:r>
          </a:p>
        </p:txBody>
      </p:sp>
      <p:sp>
        <p:nvSpPr>
          <p:cNvPr id="101" name="Santa F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190" y="24290"/>
                </a:moveTo>
                <a:lnTo>
                  <a:pt x="58210" y="24400"/>
                </a:lnTo>
                <a:lnTo>
                  <a:pt x="58230" y="24440"/>
                </a:lnTo>
                <a:lnTo>
                  <a:pt x="58280" y="24550"/>
                </a:lnTo>
                <a:lnTo>
                  <a:pt x="58290" y="24590"/>
                </a:lnTo>
                <a:lnTo>
                  <a:pt x="58290" y="24630"/>
                </a:lnTo>
                <a:lnTo>
                  <a:pt x="58270" y="24720"/>
                </a:lnTo>
                <a:lnTo>
                  <a:pt x="58270" y="24860"/>
                </a:lnTo>
                <a:lnTo>
                  <a:pt x="58270" y="24900"/>
                </a:lnTo>
                <a:lnTo>
                  <a:pt x="58230" y="25020"/>
                </a:lnTo>
                <a:lnTo>
                  <a:pt x="58220" y="25060"/>
                </a:lnTo>
                <a:lnTo>
                  <a:pt x="58210" y="25200"/>
                </a:lnTo>
                <a:lnTo>
                  <a:pt x="58190" y="25250"/>
                </a:lnTo>
                <a:lnTo>
                  <a:pt x="58070" y="25470"/>
                </a:lnTo>
                <a:lnTo>
                  <a:pt x="57960" y="25620"/>
                </a:lnTo>
                <a:lnTo>
                  <a:pt x="57920" y="25700"/>
                </a:lnTo>
                <a:lnTo>
                  <a:pt x="57820" y="25830"/>
                </a:lnTo>
                <a:lnTo>
                  <a:pt x="57740" y="25980"/>
                </a:lnTo>
                <a:lnTo>
                  <a:pt x="57620" y="26160"/>
                </a:lnTo>
                <a:lnTo>
                  <a:pt x="57490" y="26400"/>
                </a:lnTo>
                <a:lnTo>
                  <a:pt x="57460" y="26430"/>
                </a:lnTo>
                <a:lnTo>
                  <a:pt x="57380" y="26500"/>
                </a:lnTo>
                <a:lnTo>
                  <a:pt x="57360" y="26530"/>
                </a:lnTo>
                <a:lnTo>
                  <a:pt x="57300" y="26740"/>
                </a:lnTo>
                <a:lnTo>
                  <a:pt x="57290" y="26740"/>
                </a:lnTo>
                <a:lnTo>
                  <a:pt x="57280" y="26770"/>
                </a:lnTo>
                <a:lnTo>
                  <a:pt x="57190" y="26880"/>
                </a:lnTo>
                <a:lnTo>
                  <a:pt x="57150" y="26950"/>
                </a:lnTo>
                <a:lnTo>
                  <a:pt x="57140" y="26970"/>
                </a:lnTo>
                <a:lnTo>
                  <a:pt x="57130" y="26970"/>
                </a:lnTo>
                <a:lnTo>
                  <a:pt x="57100" y="26980"/>
                </a:lnTo>
                <a:lnTo>
                  <a:pt x="57080" y="26990"/>
                </a:lnTo>
                <a:lnTo>
                  <a:pt x="57070" y="27000"/>
                </a:lnTo>
                <a:lnTo>
                  <a:pt x="57050" y="27020"/>
                </a:lnTo>
                <a:lnTo>
                  <a:pt x="57030" y="27060"/>
                </a:lnTo>
                <a:lnTo>
                  <a:pt x="57020" y="27060"/>
                </a:lnTo>
                <a:lnTo>
                  <a:pt x="56990" y="27080"/>
                </a:lnTo>
                <a:lnTo>
                  <a:pt x="56960" y="27110"/>
                </a:lnTo>
                <a:lnTo>
                  <a:pt x="56950" y="27130"/>
                </a:lnTo>
                <a:lnTo>
                  <a:pt x="56920" y="27170"/>
                </a:lnTo>
                <a:lnTo>
                  <a:pt x="56870" y="27230"/>
                </a:lnTo>
                <a:lnTo>
                  <a:pt x="56760" y="27390"/>
                </a:lnTo>
                <a:lnTo>
                  <a:pt x="56700" y="27460"/>
                </a:lnTo>
                <a:lnTo>
                  <a:pt x="56630" y="27520"/>
                </a:lnTo>
                <a:lnTo>
                  <a:pt x="56590" y="27540"/>
                </a:lnTo>
                <a:lnTo>
                  <a:pt x="56550" y="27560"/>
                </a:lnTo>
                <a:lnTo>
                  <a:pt x="56510" y="27570"/>
                </a:lnTo>
                <a:lnTo>
                  <a:pt x="56470" y="27580"/>
                </a:lnTo>
                <a:lnTo>
                  <a:pt x="56320" y="27580"/>
                </a:lnTo>
                <a:lnTo>
                  <a:pt x="56280" y="27580"/>
                </a:lnTo>
                <a:lnTo>
                  <a:pt x="56240" y="27580"/>
                </a:lnTo>
                <a:lnTo>
                  <a:pt x="56180" y="27600"/>
                </a:lnTo>
                <a:lnTo>
                  <a:pt x="56170" y="27600"/>
                </a:lnTo>
                <a:lnTo>
                  <a:pt x="56150" y="27620"/>
                </a:lnTo>
                <a:lnTo>
                  <a:pt x="56140" y="27640"/>
                </a:lnTo>
                <a:lnTo>
                  <a:pt x="56140" y="27660"/>
                </a:lnTo>
                <a:lnTo>
                  <a:pt x="56140" y="27680"/>
                </a:lnTo>
                <a:lnTo>
                  <a:pt x="56150" y="27700"/>
                </a:lnTo>
                <a:lnTo>
                  <a:pt x="56140" y="27700"/>
                </a:lnTo>
                <a:lnTo>
                  <a:pt x="56140" y="27710"/>
                </a:lnTo>
                <a:lnTo>
                  <a:pt x="56140" y="27740"/>
                </a:lnTo>
                <a:lnTo>
                  <a:pt x="56140" y="27780"/>
                </a:lnTo>
                <a:lnTo>
                  <a:pt x="56110" y="27850"/>
                </a:lnTo>
                <a:lnTo>
                  <a:pt x="56100" y="27930"/>
                </a:lnTo>
                <a:lnTo>
                  <a:pt x="56100" y="27950"/>
                </a:lnTo>
                <a:lnTo>
                  <a:pt x="56080" y="27990"/>
                </a:lnTo>
                <a:lnTo>
                  <a:pt x="56020" y="28070"/>
                </a:lnTo>
                <a:lnTo>
                  <a:pt x="56000" y="28120"/>
                </a:lnTo>
                <a:lnTo>
                  <a:pt x="56000" y="28180"/>
                </a:lnTo>
                <a:lnTo>
                  <a:pt x="56010" y="28240"/>
                </a:lnTo>
                <a:lnTo>
                  <a:pt x="56030" y="28300"/>
                </a:lnTo>
                <a:lnTo>
                  <a:pt x="56090" y="28380"/>
                </a:lnTo>
                <a:lnTo>
                  <a:pt x="56110" y="28430"/>
                </a:lnTo>
                <a:lnTo>
                  <a:pt x="56120" y="28480"/>
                </a:lnTo>
                <a:lnTo>
                  <a:pt x="56110" y="28530"/>
                </a:lnTo>
                <a:lnTo>
                  <a:pt x="56040" y="28650"/>
                </a:lnTo>
                <a:lnTo>
                  <a:pt x="56030" y="28690"/>
                </a:lnTo>
                <a:lnTo>
                  <a:pt x="56020" y="28740"/>
                </a:lnTo>
                <a:lnTo>
                  <a:pt x="56040" y="28880"/>
                </a:lnTo>
                <a:lnTo>
                  <a:pt x="56040" y="28940"/>
                </a:lnTo>
                <a:lnTo>
                  <a:pt x="56030" y="28980"/>
                </a:lnTo>
                <a:lnTo>
                  <a:pt x="55990" y="29130"/>
                </a:lnTo>
                <a:lnTo>
                  <a:pt x="55980" y="29180"/>
                </a:lnTo>
                <a:lnTo>
                  <a:pt x="55970" y="29230"/>
                </a:lnTo>
                <a:lnTo>
                  <a:pt x="55990" y="29380"/>
                </a:lnTo>
                <a:lnTo>
                  <a:pt x="55980" y="29430"/>
                </a:lnTo>
                <a:lnTo>
                  <a:pt x="55970" y="29480"/>
                </a:lnTo>
                <a:lnTo>
                  <a:pt x="55910" y="29640"/>
                </a:lnTo>
                <a:lnTo>
                  <a:pt x="55900" y="29690"/>
                </a:lnTo>
                <a:lnTo>
                  <a:pt x="55900" y="29730"/>
                </a:lnTo>
                <a:lnTo>
                  <a:pt x="55920" y="29770"/>
                </a:lnTo>
                <a:lnTo>
                  <a:pt x="55990" y="29890"/>
                </a:lnTo>
                <a:lnTo>
                  <a:pt x="56020" y="29930"/>
                </a:lnTo>
                <a:lnTo>
                  <a:pt x="56030" y="29980"/>
                </a:lnTo>
                <a:lnTo>
                  <a:pt x="56050" y="30200"/>
                </a:lnTo>
                <a:lnTo>
                  <a:pt x="56060" y="30300"/>
                </a:lnTo>
                <a:lnTo>
                  <a:pt x="56090" y="30390"/>
                </a:lnTo>
                <a:lnTo>
                  <a:pt x="56200" y="30620"/>
                </a:lnTo>
                <a:lnTo>
                  <a:pt x="56240" y="30680"/>
                </a:lnTo>
                <a:lnTo>
                  <a:pt x="56250" y="30680"/>
                </a:lnTo>
                <a:lnTo>
                  <a:pt x="56270" y="30700"/>
                </a:lnTo>
                <a:lnTo>
                  <a:pt x="56280" y="30710"/>
                </a:lnTo>
                <a:lnTo>
                  <a:pt x="56290" y="30730"/>
                </a:lnTo>
                <a:lnTo>
                  <a:pt x="56340" y="30900"/>
                </a:lnTo>
                <a:lnTo>
                  <a:pt x="56350" y="30920"/>
                </a:lnTo>
                <a:lnTo>
                  <a:pt x="56470" y="31070"/>
                </a:lnTo>
                <a:lnTo>
                  <a:pt x="56600" y="31160"/>
                </a:lnTo>
                <a:lnTo>
                  <a:pt x="56630" y="31180"/>
                </a:lnTo>
                <a:lnTo>
                  <a:pt x="56660" y="31190"/>
                </a:lnTo>
                <a:lnTo>
                  <a:pt x="56680" y="31200"/>
                </a:lnTo>
                <a:lnTo>
                  <a:pt x="56700" y="31220"/>
                </a:lnTo>
                <a:lnTo>
                  <a:pt x="56740" y="31260"/>
                </a:lnTo>
                <a:lnTo>
                  <a:pt x="56760" y="31310"/>
                </a:lnTo>
                <a:lnTo>
                  <a:pt x="56770" y="31320"/>
                </a:lnTo>
                <a:lnTo>
                  <a:pt x="56820" y="31370"/>
                </a:lnTo>
                <a:lnTo>
                  <a:pt x="56880" y="31400"/>
                </a:lnTo>
                <a:lnTo>
                  <a:pt x="56920" y="31450"/>
                </a:lnTo>
                <a:lnTo>
                  <a:pt x="56920" y="31460"/>
                </a:lnTo>
                <a:lnTo>
                  <a:pt x="56920" y="31490"/>
                </a:lnTo>
                <a:lnTo>
                  <a:pt x="56920" y="31530"/>
                </a:lnTo>
                <a:lnTo>
                  <a:pt x="56910" y="31540"/>
                </a:lnTo>
                <a:lnTo>
                  <a:pt x="56900" y="31560"/>
                </a:lnTo>
                <a:lnTo>
                  <a:pt x="56870" y="31580"/>
                </a:lnTo>
                <a:lnTo>
                  <a:pt x="56860" y="31590"/>
                </a:lnTo>
                <a:lnTo>
                  <a:pt x="56840" y="31600"/>
                </a:lnTo>
                <a:lnTo>
                  <a:pt x="56820" y="31600"/>
                </a:lnTo>
                <a:lnTo>
                  <a:pt x="56800" y="31610"/>
                </a:lnTo>
                <a:lnTo>
                  <a:pt x="56790" y="31610"/>
                </a:lnTo>
                <a:lnTo>
                  <a:pt x="56790" y="31620"/>
                </a:lnTo>
                <a:lnTo>
                  <a:pt x="56780" y="31640"/>
                </a:lnTo>
                <a:lnTo>
                  <a:pt x="56770" y="31670"/>
                </a:lnTo>
                <a:lnTo>
                  <a:pt x="56770" y="31690"/>
                </a:lnTo>
                <a:lnTo>
                  <a:pt x="56770" y="31710"/>
                </a:lnTo>
                <a:lnTo>
                  <a:pt x="56770" y="31730"/>
                </a:lnTo>
                <a:lnTo>
                  <a:pt x="56780" y="31750"/>
                </a:lnTo>
                <a:lnTo>
                  <a:pt x="56780" y="31770"/>
                </a:lnTo>
                <a:lnTo>
                  <a:pt x="56770" y="31780"/>
                </a:lnTo>
                <a:lnTo>
                  <a:pt x="56760" y="31800"/>
                </a:lnTo>
                <a:lnTo>
                  <a:pt x="56740" y="31830"/>
                </a:lnTo>
                <a:lnTo>
                  <a:pt x="56650" y="31890"/>
                </a:lnTo>
                <a:lnTo>
                  <a:pt x="56640" y="31910"/>
                </a:lnTo>
                <a:lnTo>
                  <a:pt x="56640" y="31920"/>
                </a:lnTo>
                <a:lnTo>
                  <a:pt x="56620" y="32040"/>
                </a:lnTo>
                <a:lnTo>
                  <a:pt x="56610" y="32100"/>
                </a:lnTo>
                <a:lnTo>
                  <a:pt x="56600" y="32130"/>
                </a:lnTo>
                <a:lnTo>
                  <a:pt x="56520" y="32280"/>
                </a:lnTo>
                <a:lnTo>
                  <a:pt x="56510" y="32310"/>
                </a:lnTo>
                <a:lnTo>
                  <a:pt x="56460" y="32340"/>
                </a:lnTo>
                <a:lnTo>
                  <a:pt x="56410" y="32350"/>
                </a:lnTo>
                <a:lnTo>
                  <a:pt x="56400" y="32350"/>
                </a:lnTo>
                <a:lnTo>
                  <a:pt x="56370" y="32360"/>
                </a:lnTo>
                <a:lnTo>
                  <a:pt x="56320" y="32350"/>
                </a:lnTo>
                <a:lnTo>
                  <a:pt x="56280" y="32340"/>
                </a:lnTo>
                <a:lnTo>
                  <a:pt x="56270" y="32330"/>
                </a:lnTo>
                <a:lnTo>
                  <a:pt x="56250" y="32320"/>
                </a:lnTo>
                <a:lnTo>
                  <a:pt x="56190" y="32260"/>
                </a:lnTo>
                <a:lnTo>
                  <a:pt x="56110" y="32200"/>
                </a:lnTo>
                <a:lnTo>
                  <a:pt x="56100" y="32200"/>
                </a:lnTo>
                <a:lnTo>
                  <a:pt x="56090" y="32190"/>
                </a:lnTo>
                <a:lnTo>
                  <a:pt x="55890" y="32190"/>
                </a:lnTo>
                <a:lnTo>
                  <a:pt x="55860" y="32180"/>
                </a:lnTo>
                <a:lnTo>
                  <a:pt x="55800" y="32140"/>
                </a:lnTo>
                <a:lnTo>
                  <a:pt x="55780" y="32140"/>
                </a:lnTo>
                <a:lnTo>
                  <a:pt x="55750" y="32130"/>
                </a:lnTo>
                <a:lnTo>
                  <a:pt x="55710" y="32130"/>
                </a:lnTo>
                <a:lnTo>
                  <a:pt x="55680" y="32140"/>
                </a:lnTo>
                <a:lnTo>
                  <a:pt x="55630" y="32150"/>
                </a:lnTo>
                <a:lnTo>
                  <a:pt x="55620" y="32160"/>
                </a:lnTo>
                <a:lnTo>
                  <a:pt x="55610" y="32160"/>
                </a:lnTo>
                <a:lnTo>
                  <a:pt x="55590" y="32180"/>
                </a:lnTo>
                <a:lnTo>
                  <a:pt x="55570" y="32200"/>
                </a:lnTo>
                <a:lnTo>
                  <a:pt x="55550" y="32260"/>
                </a:lnTo>
                <a:lnTo>
                  <a:pt x="55570" y="32340"/>
                </a:lnTo>
                <a:lnTo>
                  <a:pt x="55500" y="32450"/>
                </a:lnTo>
                <a:lnTo>
                  <a:pt x="55130" y="32870"/>
                </a:lnTo>
                <a:lnTo>
                  <a:pt x="54630" y="33430"/>
                </a:lnTo>
                <a:lnTo>
                  <a:pt x="53950" y="34200"/>
                </a:lnTo>
                <a:lnTo>
                  <a:pt x="53840" y="34200"/>
                </a:lnTo>
                <a:lnTo>
                  <a:pt x="52750" y="34200"/>
                </a:lnTo>
                <a:lnTo>
                  <a:pt x="51580" y="34210"/>
                </a:lnTo>
                <a:lnTo>
                  <a:pt x="52420" y="32840"/>
                </a:lnTo>
                <a:lnTo>
                  <a:pt x="53050" y="31810"/>
                </a:lnTo>
                <a:lnTo>
                  <a:pt x="53520" y="31050"/>
                </a:lnTo>
                <a:lnTo>
                  <a:pt x="53570" y="30970"/>
                </a:lnTo>
                <a:lnTo>
                  <a:pt x="53600" y="30980"/>
                </a:lnTo>
                <a:lnTo>
                  <a:pt x="53620" y="30980"/>
                </a:lnTo>
                <a:lnTo>
                  <a:pt x="53650" y="30970"/>
                </a:lnTo>
                <a:lnTo>
                  <a:pt x="53660" y="30970"/>
                </a:lnTo>
                <a:lnTo>
                  <a:pt x="53670" y="30960"/>
                </a:lnTo>
                <a:lnTo>
                  <a:pt x="53700" y="30950"/>
                </a:lnTo>
                <a:lnTo>
                  <a:pt x="53730" y="30920"/>
                </a:lnTo>
                <a:lnTo>
                  <a:pt x="53800" y="30840"/>
                </a:lnTo>
                <a:lnTo>
                  <a:pt x="53830" y="30780"/>
                </a:lnTo>
                <a:lnTo>
                  <a:pt x="53840" y="30770"/>
                </a:lnTo>
                <a:lnTo>
                  <a:pt x="53850" y="30720"/>
                </a:lnTo>
                <a:lnTo>
                  <a:pt x="53850" y="30660"/>
                </a:lnTo>
                <a:lnTo>
                  <a:pt x="53850" y="30510"/>
                </a:lnTo>
                <a:lnTo>
                  <a:pt x="53860" y="30460"/>
                </a:lnTo>
                <a:lnTo>
                  <a:pt x="53890" y="30400"/>
                </a:lnTo>
                <a:lnTo>
                  <a:pt x="53900" y="30360"/>
                </a:lnTo>
                <a:lnTo>
                  <a:pt x="53900" y="30340"/>
                </a:lnTo>
                <a:lnTo>
                  <a:pt x="53900" y="30320"/>
                </a:lnTo>
                <a:lnTo>
                  <a:pt x="53900" y="30300"/>
                </a:lnTo>
                <a:lnTo>
                  <a:pt x="53880" y="30270"/>
                </a:lnTo>
                <a:lnTo>
                  <a:pt x="53880" y="30250"/>
                </a:lnTo>
                <a:lnTo>
                  <a:pt x="53870" y="30240"/>
                </a:lnTo>
                <a:lnTo>
                  <a:pt x="53810" y="30200"/>
                </a:lnTo>
                <a:lnTo>
                  <a:pt x="53800" y="30190"/>
                </a:lnTo>
                <a:lnTo>
                  <a:pt x="53800" y="30170"/>
                </a:lnTo>
                <a:lnTo>
                  <a:pt x="53760" y="30090"/>
                </a:lnTo>
                <a:lnTo>
                  <a:pt x="53700" y="29980"/>
                </a:lnTo>
                <a:lnTo>
                  <a:pt x="53700" y="29970"/>
                </a:lnTo>
                <a:lnTo>
                  <a:pt x="53690" y="29960"/>
                </a:lnTo>
                <a:lnTo>
                  <a:pt x="53670" y="29960"/>
                </a:lnTo>
                <a:lnTo>
                  <a:pt x="53660" y="29950"/>
                </a:lnTo>
                <a:lnTo>
                  <a:pt x="53600" y="29940"/>
                </a:lnTo>
                <a:lnTo>
                  <a:pt x="53580" y="29940"/>
                </a:lnTo>
                <a:lnTo>
                  <a:pt x="53570" y="29930"/>
                </a:lnTo>
                <a:lnTo>
                  <a:pt x="53570" y="29910"/>
                </a:lnTo>
                <a:lnTo>
                  <a:pt x="53570" y="29900"/>
                </a:lnTo>
                <a:lnTo>
                  <a:pt x="53600" y="29860"/>
                </a:lnTo>
                <a:lnTo>
                  <a:pt x="53610" y="29850"/>
                </a:lnTo>
                <a:lnTo>
                  <a:pt x="53620" y="29830"/>
                </a:lnTo>
                <a:lnTo>
                  <a:pt x="53620" y="29810"/>
                </a:lnTo>
                <a:lnTo>
                  <a:pt x="53620" y="29800"/>
                </a:lnTo>
                <a:lnTo>
                  <a:pt x="53630" y="29780"/>
                </a:lnTo>
                <a:lnTo>
                  <a:pt x="53630" y="29750"/>
                </a:lnTo>
                <a:lnTo>
                  <a:pt x="53620" y="29730"/>
                </a:lnTo>
                <a:lnTo>
                  <a:pt x="53610" y="29720"/>
                </a:lnTo>
                <a:lnTo>
                  <a:pt x="53590" y="29700"/>
                </a:lnTo>
                <a:lnTo>
                  <a:pt x="53580" y="29690"/>
                </a:lnTo>
                <a:lnTo>
                  <a:pt x="53570" y="29670"/>
                </a:lnTo>
                <a:lnTo>
                  <a:pt x="53560" y="29660"/>
                </a:lnTo>
                <a:lnTo>
                  <a:pt x="53560" y="29580"/>
                </a:lnTo>
                <a:lnTo>
                  <a:pt x="53540" y="29500"/>
                </a:lnTo>
                <a:lnTo>
                  <a:pt x="53530" y="29450"/>
                </a:lnTo>
                <a:lnTo>
                  <a:pt x="53520" y="29430"/>
                </a:lnTo>
                <a:lnTo>
                  <a:pt x="53490" y="29400"/>
                </a:lnTo>
                <a:lnTo>
                  <a:pt x="53470" y="29370"/>
                </a:lnTo>
                <a:lnTo>
                  <a:pt x="53320" y="29260"/>
                </a:lnTo>
                <a:lnTo>
                  <a:pt x="53270" y="29180"/>
                </a:lnTo>
                <a:lnTo>
                  <a:pt x="53260" y="29140"/>
                </a:lnTo>
                <a:lnTo>
                  <a:pt x="53200" y="28930"/>
                </a:lnTo>
                <a:lnTo>
                  <a:pt x="53190" y="28910"/>
                </a:lnTo>
                <a:lnTo>
                  <a:pt x="53180" y="28900"/>
                </a:lnTo>
                <a:lnTo>
                  <a:pt x="53140" y="28870"/>
                </a:lnTo>
                <a:lnTo>
                  <a:pt x="53080" y="28840"/>
                </a:lnTo>
                <a:lnTo>
                  <a:pt x="53060" y="28830"/>
                </a:lnTo>
                <a:lnTo>
                  <a:pt x="53000" y="28750"/>
                </a:lnTo>
                <a:lnTo>
                  <a:pt x="52950" y="28710"/>
                </a:lnTo>
                <a:lnTo>
                  <a:pt x="52900" y="28650"/>
                </a:lnTo>
                <a:lnTo>
                  <a:pt x="52900" y="28450"/>
                </a:lnTo>
                <a:lnTo>
                  <a:pt x="52910" y="28390"/>
                </a:lnTo>
                <a:lnTo>
                  <a:pt x="52920" y="28350"/>
                </a:lnTo>
                <a:lnTo>
                  <a:pt x="52940" y="28310"/>
                </a:lnTo>
                <a:lnTo>
                  <a:pt x="52970" y="28240"/>
                </a:lnTo>
                <a:lnTo>
                  <a:pt x="52970" y="28220"/>
                </a:lnTo>
                <a:lnTo>
                  <a:pt x="52970" y="28200"/>
                </a:lnTo>
                <a:lnTo>
                  <a:pt x="52960" y="28190"/>
                </a:lnTo>
                <a:lnTo>
                  <a:pt x="52940" y="28170"/>
                </a:lnTo>
                <a:lnTo>
                  <a:pt x="52910" y="28120"/>
                </a:lnTo>
                <a:lnTo>
                  <a:pt x="52910" y="28110"/>
                </a:lnTo>
                <a:lnTo>
                  <a:pt x="52910" y="28100"/>
                </a:lnTo>
                <a:lnTo>
                  <a:pt x="52900" y="28090"/>
                </a:lnTo>
                <a:lnTo>
                  <a:pt x="52890" y="27940"/>
                </a:lnTo>
                <a:lnTo>
                  <a:pt x="52890" y="27910"/>
                </a:lnTo>
                <a:lnTo>
                  <a:pt x="52900" y="27800"/>
                </a:lnTo>
                <a:lnTo>
                  <a:pt x="52900" y="27770"/>
                </a:lnTo>
                <a:lnTo>
                  <a:pt x="52900" y="27750"/>
                </a:lnTo>
                <a:lnTo>
                  <a:pt x="52900" y="27740"/>
                </a:lnTo>
                <a:lnTo>
                  <a:pt x="52890" y="27730"/>
                </a:lnTo>
                <a:lnTo>
                  <a:pt x="52860" y="27670"/>
                </a:lnTo>
                <a:lnTo>
                  <a:pt x="52860" y="27660"/>
                </a:lnTo>
                <a:lnTo>
                  <a:pt x="52860" y="27630"/>
                </a:lnTo>
                <a:lnTo>
                  <a:pt x="52890" y="27600"/>
                </a:lnTo>
                <a:lnTo>
                  <a:pt x="52970" y="27520"/>
                </a:lnTo>
                <a:lnTo>
                  <a:pt x="53060" y="27440"/>
                </a:lnTo>
                <a:lnTo>
                  <a:pt x="53100" y="27360"/>
                </a:lnTo>
                <a:lnTo>
                  <a:pt x="53630" y="25370"/>
                </a:lnTo>
                <a:lnTo>
                  <a:pt x="53650" y="25230"/>
                </a:lnTo>
                <a:lnTo>
                  <a:pt x="53550" y="25090"/>
                </a:lnTo>
                <a:lnTo>
                  <a:pt x="53090" y="24580"/>
                </a:lnTo>
                <a:lnTo>
                  <a:pt x="53080" y="24540"/>
                </a:lnTo>
                <a:lnTo>
                  <a:pt x="53070" y="24480"/>
                </a:lnTo>
                <a:lnTo>
                  <a:pt x="53170" y="23850"/>
                </a:lnTo>
                <a:lnTo>
                  <a:pt x="53350" y="22680"/>
                </a:lnTo>
                <a:lnTo>
                  <a:pt x="53450" y="22050"/>
                </a:lnTo>
                <a:lnTo>
                  <a:pt x="53630" y="20900"/>
                </a:lnTo>
                <a:lnTo>
                  <a:pt x="53830" y="19580"/>
                </a:lnTo>
                <a:lnTo>
                  <a:pt x="53950" y="18740"/>
                </a:lnTo>
                <a:lnTo>
                  <a:pt x="55950" y="18750"/>
                </a:lnTo>
                <a:lnTo>
                  <a:pt x="57410" y="18740"/>
                </a:lnTo>
                <a:lnTo>
                  <a:pt x="58330" y="18740"/>
                </a:lnTo>
                <a:lnTo>
                  <a:pt x="59840" y="18740"/>
                </a:lnTo>
                <a:lnTo>
                  <a:pt x="59820" y="18840"/>
                </a:lnTo>
                <a:lnTo>
                  <a:pt x="59780" y="18910"/>
                </a:lnTo>
                <a:lnTo>
                  <a:pt x="59730" y="18960"/>
                </a:lnTo>
                <a:lnTo>
                  <a:pt x="59670" y="19010"/>
                </a:lnTo>
                <a:lnTo>
                  <a:pt x="59600" y="19020"/>
                </a:lnTo>
                <a:lnTo>
                  <a:pt x="59520" y="19020"/>
                </a:lnTo>
                <a:lnTo>
                  <a:pt x="59480" y="19030"/>
                </a:lnTo>
                <a:lnTo>
                  <a:pt x="59440" y="19050"/>
                </a:lnTo>
                <a:lnTo>
                  <a:pt x="59410" y="19070"/>
                </a:lnTo>
                <a:lnTo>
                  <a:pt x="59390" y="19110"/>
                </a:lnTo>
                <a:lnTo>
                  <a:pt x="59380" y="19150"/>
                </a:lnTo>
                <a:lnTo>
                  <a:pt x="59380" y="19190"/>
                </a:lnTo>
                <a:lnTo>
                  <a:pt x="59380" y="19240"/>
                </a:lnTo>
                <a:lnTo>
                  <a:pt x="59390" y="19320"/>
                </a:lnTo>
                <a:lnTo>
                  <a:pt x="59390" y="19370"/>
                </a:lnTo>
                <a:lnTo>
                  <a:pt x="59370" y="19500"/>
                </a:lnTo>
                <a:lnTo>
                  <a:pt x="59380" y="19540"/>
                </a:lnTo>
                <a:lnTo>
                  <a:pt x="59420" y="19650"/>
                </a:lnTo>
                <a:lnTo>
                  <a:pt x="59430" y="19690"/>
                </a:lnTo>
                <a:lnTo>
                  <a:pt x="59380" y="19990"/>
                </a:lnTo>
                <a:lnTo>
                  <a:pt x="59390" y="20170"/>
                </a:lnTo>
                <a:lnTo>
                  <a:pt x="59380" y="20220"/>
                </a:lnTo>
                <a:lnTo>
                  <a:pt x="59370" y="20260"/>
                </a:lnTo>
                <a:lnTo>
                  <a:pt x="59360" y="20300"/>
                </a:lnTo>
                <a:lnTo>
                  <a:pt x="59280" y="20460"/>
                </a:lnTo>
                <a:lnTo>
                  <a:pt x="59270" y="20500"/>
                </a:lnTo>
                <a:lnTo>
                  <a:pt x="59270" y="20540"/>
                </a:lnTo>
                <a:lnTo>
                  <a:pt x="59270" y="20560"/>
                </a:lnTo>
                <a:lnTo>
                  <a:pt x="59270" y="20580"/>
                </a:lnTo>
                <a:lnTo>
                  <a:pt x="59270" y="20600"/>
                </a:lnTo>
                <a:lnTo>
                  <a:pt x="59250" y="20680"/>
                </a:lnTo>
                <a:lnTo>
                  <a:pt x="59250" y="20740"/>
                </a:lnTo>
                <a:lnTo>
                  <a:pt x="59230" y="20790"/>
                </a:lnTo>
                <a:lnTo>
                  <a:pt x="59190" y="20870"/>
                </a:lnTo>
                <a:lnTo>
                  <a:pt x="59170" y="20910"/>
                </a:lnTo>
                <a:lnTo>
                  <a:pt x="59160" y="20910"/>
                </a:lnTo>
                <a:lnTo>
                  <a:pt x="59160" y="21070"/>
                </a:lnTo>
                <a:lnTo>
                  <a:pt x="59150" y="21150"/>
                </a:lnTo>
                <a:lnTo>
                  <a:pt x="59120" y="21210"/>
                </a:lnTo>
                <a:lnTo>
                  <a:pt x="59090" y="21240"/>
                </a:lnTo>
                <a:lnTo>
                  <a:pt x="59000" y="21290"/>
                </a:lnTo>
                <a:lnTo>
                  <a:pt x="58940" y="21340"/>
                </a:lnTo>
                <a:lnTo>
                  <a:pt x="58880" y="21390"/>
                </a:lnTo>
                <a:lnTo>
                  <a:pt x="58820" y="21440"/>
                </a:lnTo>
                <a:lnTo>
                  <a:pt x="58620" y="21510"/>
                </a:lnTo>
                <a:lnTo>
                  <a:pt x="58560" y="21550"/>
                </a:lnTo>
                <a:lnTo>
                  <a:pt x="58500" y="21590"/>
                </a:lnTo>
                <a:lnTo>
                  <a:pt x="58460" y="21650"/>
                </a:lnTo>
                <a:lnTo>
                  <a:pt x="58430" y="21710"/>
                </a:lnTo>
                <a:lnTo>
                  <a:pt x="58360" y="22000"/>
                </a:lnTo>
                <a:lnTo>
                  <a:pt x="58340" y="22070"/>
                </a:lnTo>
                <a:lnTo>
                  <a:pt x="58340" y="22560"/>
                </a:lnTo>
                <a:lnTo>
                  <a:pt x="58260" y="22880"/>
                </a:lnTo>
                <a:lnTo>
                  <a:pt x="58250" y="22920"/>
                </a:lnTo>
                <a:lnTo>
                  <a:pt x="58190" y="23050"/>
                </a:lnTo>
                <a:lnTo>
                  <a:pt x="58170" y="23110"/>
                </a:lnTo>
                <a:lnTo>
                  <a:pt x="58190" y="23190"/>
                </a:lnTo>
                <a:lnTo>
                  <a:pt x="58260" y="23310"/>
                </a:lnTo>
                <a:lnTo>
                  <a:pt x="58320" y="23510"/>
                </a:lnTo>
                <a:lnTo>
                  <a:pt x="58330" y="23600"/>
                </a:lnTo>
                <a:lnTo>
                  <a:pt x="58330" y="23640"/>
                </a:lnTo>
                <a:lnTo>
                  <a:pt x="58320" y="23680"/>
                </a:lnTo>
                <a:lnTo>
                  <a:pt x="58260" y="23800"/>
                </a:lnTo>
                <a:lnTo>
                  <a:pt x="58240" y="23840"/>
                </a:lnTo>
                <a:lnTo>
                  <a:pt x="58230" y="23880"/>
                </a:lnTo>
                <a:lnTo>
                  <a:pt x="58230" y="23970"/>
                </a:lnTo>
                <a:lnTo>
                  <a:pt x="58220" y="24020"/>
                </a:lnTo>
                <a:lnTo>
                  <a:pt x="58180" y="24140"/>
                </a:lnTo>
                <a:lnTo>
                  <a:pt x="58180" y="24180"/>
                </a:lnTo>
                <a:lnTo>
                  <a:pt x="58190" y="24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