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Cruz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Santa Cru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360" y="65840"/>
                </a:moveTo>
                <a:lnTo>
                  <a:pt x="33370" y="65840"/>
                </a:lnTo>
                <a:lnTo>
                  <a:pt x="37540" y="65840"/>
                </a:lnTo>
                <a:lnTo>
                  <a:pt x="40160" y="65840"/>
                </a:lnTo>
                <a:lnTo>
                  <a:pt x="41780" y="65840"/>
                </a:lnTo>
                <a:lnTo>
                  <a:pt x="41790" y="65840"/>
                </a:lnTo>
                <a:lnTo>
                  <a:pt x="41720" y="66060"/>
                </a:lnTo>
                <a:lnTo>
                  <a:pt x="41710" y="66140"/>
                </a:lnTo>
                <a:lnTo>
                  <a:pt x="41700" y="66230"/>
                </a:lnTo>
                <a:lnTo>
                  <a:pt x="41700" y="66330"/>
                </a:lnTo>
                <a:lnTo>
                  <a:pt x="41800" y="66800"/>
                </a:lnTo>
                <a:lnTo>
                  <a:pt x="41870" y="67040"/>
                </a:lnTo>
                <a:lnTo>
                  <a:pt x="41920" y="67150"/>
                </a:lnTo>
                <a:lnTo>
                  <a:pt x="42120" y="67540"/>
                </a:lnTo>
                <a:lnTo>
                  <a:pt x="42240" y="67660"/>
                </a:lnTo>
                <a:lnTo>
                  <a:pt x="42300" y="67720"/>
                </a:lnTo>
                <a:lnTo>
                  <a:pt x="42400" y="67750"/>
                </a:lnTo>
                <a:lnTo>
                  <a:pt x="42460" y="67770"/>
                </a:lnTo>
                <a:lnTo>
                  <a:pt x="42480" y="67800"/>
                </a:lnTo>
                <a:lnTo>
                  <a:pt x="42510" y="67850"/>
                </a:lnTo>
                <a:lnTo>
                  <a:pt x="42590" y="67910"/>
                </a:lnTo>
                <a:lnTo>
                  <a:pt x="42680" y="67930"/>
                </a:lnTo>
                <a:lnTo>
                  <a:pt x="42720" y="67960"/>
                </a:lnTo>
                <a:lnTo>
                  <a:pt x="42750" y="68050"/>
                </a:lnTo>
                <a:lnTo>
                  <a:pt x="42820" y="68110"/>
                </a:lnTo>
                <a:lnTo>
                  <a:pt x="42900" y="68230"/>
                </a:lnTo>
                <a:lnTo>
                  <a:pt x="42920" y="68300"/>
                </a:lnTo>
                <a:lnTo>
                  <a:pt x="42950" y="68310"/>
                </a:lnTo>
                <a:lnTo>
                  <a:pt x="42970" y="68310"/>
                </a:lnTo>
                <a:lnTo>
                  <a:pt x="42990" y="68320"/>
                </a:lnTo>
                <a:lnTo>
                  <a:pt x="43010" y="68360"/>
                </a:lnTo>
                <a:lnTo>
                  <a:pt x="43030" y="68370"/>
                </a:lnTo>
                <a:lnTo>
                  <a:pt x="43050" y="68390"/>
                </a:lnTo>
                <a:lnTo>
                  <a:pt x="43240" y="68600"/>
                </a:lnTo>
                <a:lnTo>
                  <a:pt x="43360" y="68790"/>
                </a:lnTo>
                <a:lnTo>
                  <a:pt x="43440" y="68870"/>
                </a:lnTo>
                <a:lnTo>
                  <a:pt x="43620" y="68960"/>
                </a:lnTo>
                <a:lnTo>
                  <a:pt x="43700" y="68960"/>
                </a:lnTo>
                <a:lnTo>
                  <a:pt x="43760" y="69010"/>
                </a:lnTo>
                <a:lnTo>
                  <a:pt x="43850" y="68970"/>
                </a:lnTo>
                <a:lnTo>
                  <a:pt x="43890" y="69000"/>
                </a:lnTo>
                <a:lnTo>
                  <a:pt x="43930" y="68990"/>
                </a:lnTo>
                <a:lnTo>
                  <a:pt x="43970" y="68980"/>
                </a:lnTo>
                <a:lnTo>
                  <a:pt x="44020" y="68970"/>
                </a:lnTo>
                <a:lnTo>
                  <a:pt x="44050" y="68990"/>
                </a:lnTo>
                <a:lnTo>
                  <a:pt x="44120" y="69030"/>
                </a:lnTo>
                <a:lnTo>
                  <a:pt x="44150" y="69040"/>
                </a:lnTo>
                <a:lnTo>
                  <a:pt x="44270" y="69030"/>
                </a:lnTo>
                <a:lnTo>
                  <a:pt x="44300" y="69040"/>
                </a:lnTo>
                <a:lnTo>
                  <a:pt x="44320" y="69050"/>
                </a:lnTo>
                <a:lnTo>
                  <a:pt x="44430" y="69070"/>
                </a:lnTo>
                <a:lnTo>
                  <a:pt x="44650" y="69120"/>
                </a:lnTo>
                <a:lnTo>
                  <a:pt x="44890" y="69100"/>
                </a:lnTo>
                <a:lnTo>
                  <a:pt x="45000" y="69050"/>
                </a:lnTo>
                <a:lnTo>
                  <a:pt x="45060" y="69040"/>
                </a:lnTo>
                <a:lnTo>
                  <a:pt x="45110" y="69050"/>
                </a:lnTo>
                <a:lnTo>
                  <a:pt x="45230" y="69140"/>
                </a:lnTo>
                <a:lnTo>
                  <a:pt x="45310" y="69140"/>
                </a:lnTo>
                <a:lnTo>
                  <a:pt x="45360" y="69190"/>
                </a:lnTo>
                <a:lnTo>
                  <a:pt x="45380" y="69270"/>
                </a:lnTo>
                <a:lnTo>
                  <a:pt x="45430" y="69320"/>
                </a:lnTo>
                <a:lnTo>
                  <a:pt x="45470" y="69360"/>
                </a:lnTo>
                <a:lnTo>
                  <a:pt x="45490" y="69380"/>
                </a:lnTo>
                <a:lnTo>
                  <a:pt x="45590" y="69470"/>
                </a:lnTo>
                <a:lnTo>
                  <a:pt x="45570" y="69530"/>
                </a:lnTo>
                <a:lnTo>
                  <a:pt x="45610" y="69700"/>
                </a:lnTo>
                <a:lnTo>
                  <a:pt x="45640" y="69790"/>
                </a:lnTo>
                <a:lnTo>
                  <a:pt x="45660" y="69890"/>
                </a:lnTo>
                <a:lnTo>
                  <a:pt x="45630" y="70100"/>
                </a:lnTo>
                <a:lnTo>
                  <a:pt x="45610" y="70400"/>
                </a:lnTo>
                <a:lnTo>
                  <a:pt x="45560" y="70580"/>
                </a:lnTo>
                <a:lnTo>
                  <a:pt x="45500" y="70780"/>
                </a:lnTo>
                <a:lnTo>
                  <a:pt x="45380" y="71120"/>
                </a:lnTo>
                <a:lnTo>
                  <a:pt x="45340" y="71140"/>
                </a:lnTo>
                <a:lnTo>
                  <a:pt x="45280" y="71150"/>
                </a:lnTo>
                <a:lnTo>
                  <a:pt x="45230" y="71130"/>
                </a:lnTo>
                <a:lnTo>
                  <a:pt x="45120" y="71120"/>
                </a:lnTo>
                <a:lnTo>
                  <a:pt x="45000" y="71110"/>
                </a:lnTo>
                <a:lnTo>
                  <a:pt x="44940" y="71170"/>
                </a:lnTo>
                <a:lnTo>
                  <a:pt x="44870" y="71260"/>
                </a:lnTo>
                <a:lnTo>
                  <a:pt x="44810" y="71300"/>
                </a:lnTo>
                <a:lnTo>
                  <a:pt x="44760" y="71320"/>
                </a:lnTo>
                <a:lnTo>
                  <a:pt x="44630" y="71390"/>
                </a:lnTo>
                <a:lnTo>
                  <a:pt x="44500" y="71480"/>
                </a:lnTo>
                <a:lnTo>
                  <a:pt x="44450" y="71490"/>
                </a:lnTo>
                <a:lnTo>
                  <a:pt x="44290" y="71490"/>
                </a:lnTo>
                <a:lnTo>
                  <a:pt x="44260" y="71490"/>
                </a:lnTo>
                <a:lnTo>
                  <a:pt x="44360" y="71530"/>
                </a:lnTo>
                <a:lnTo>
                  <a:pt x="44440" y="71520"/>
                </a:lnTo>
                <a:lnTo>
                  <a:pt x="44600" y="71430"/>
                </a:lnTo>
                <a:lnTo>
                  <a:pt x="44650" y="71420"/>
                </a:lnTo>
                <a:lnTo>
                  <a:pt x="44770" y="71380"/>
                </a:lnTo>
                <a:lnTo>
                  <a:pt x="44960" y="71270"/>
                </a:lnTo>
                <a:lnTo>
                  <a:pt x="45020" y="71210"/>
                </a:lnTo>
                <a:lnTo>
                  <a:pt x="45120" y="71190"/>
                </a:lnTo>
                <a:lnTo>
                  <a:pt x="45210" y="71200"/>
                </a:lnTo>
                <a:lnTo>
                  <a:pt x="45270" y="71210"/>
                </a:lnTo>
                <a:lnTo>
                  <a:pt x="45300" y="71250"/>
                </a:lnTo>
                <a:lnTo>
                  <a:pt x="45340" y="71410"/>
                </a:lnTo>
                <a:lnTo>
                  <a:pt x="45370" y="71540"/>
                </a:lnTo>
                <a:lnTo>
                  <a:pt x="45420" y="71600"/>
                </a:lnTo>
                <a:lnTo>
                  <a:pt x="45500" y="71620"/>
                </a:lnTo>
                <a:lnTo>
                  <a:pt x="45560" y="71640"/>
                </a:lnTo>
                <a:lnTo>
                  <a:pt x="45500" y="71680"/>
                </a:lnTo>
                <a:lnTo>
                  <a:pt x="45490" y="71720"/>
                </a:lnTo>
                <a:lnTo>
                  <a:pt x="45530" y="71740"/>
                </a:lnTo>
                <a:lnTo>
                  <a:pt x="45560" y="71760"/>
                </a:lnTo>
                <a:lnTo>
                  <a:pt x="45510" y="71770"/>
                </a:lnTo>
                <a:lnTo>
                  <a:pt x="45450" y="71790"/>
                </a:lnTo>
                <a:lnTo>
                  <a:pt x="45400" y="71800"/>
                </a:lnTo>
                <a:lnTo>
                  <a:pt x="45380" y="71740"/>
                </a:lnTo>
                <a:lnTo>
                  <a:pt x="45270" y="71710"/>
                </a:lnTo>
                <a:lnTo>
                  <a:pt x="45220" y="71730"/>
                </a:lnTo>
                <a:lnTo>
                  <a:pt x="45180" y="71800"/>
                </a:lnTo>
                <a:lnTo>
                  <a:pt x="45160" y="71860"/>
                </a:lnTo>
                <a:lnTo>
                  <a:pt x="45210" y="71890"/>
                </a:lnTo>
                <a:lnTo>
                  <a:pt x="45200" y="71960"/>
                </a:lnTo>
                <a:lnTo>
                  <a:pt x="45190" y="71980"/>
                </a:lnTo>
                <a:lnTo>
                  <a:pt x="45170" y="72000"/>
                </a:lnTo>
                <a:lnTo>
                  <a:pt x="45170" y="72030"/>
                </a:lnTo>
                <a:lnTo>
                  <a:pt x="45130" y="72060"/>
                </a:lnTo>
                <a:lnTo>
                  <a:pt x="45140" y="72090"/>
                </a:lnTo>
                <a:lnTo>
                  <a:pt x="45190" y="72140"/>
                </a:lnTo>
                <a:lnTo>
                  <a:pt x="45270" y="72160"/>
                </a:lnTo>
                <a:lnTo>
                  <a:pt x="45280" y="72210"/>
                </a:lnTo>
                <a:lnTo>
                  <a:pt x="45240" y="72270"/>
                </a:lnTo>
                <a:lnTo>
                  <a:pt x="45180" y="72280"/>
                </a:lnTo>
                <a:lnTo>
                  <a:pt x="45160" y="72240"/>
                </a:lnTo>
                <a:lnTo>
                  <a:pt x="45120" y="72220"/>
                </a:lnTo>
                <a:lnTo>
                  <a:pt x="45090" y="72250"/>
                </a:lnTo>
                <a:lnTo>
                  <a:pt x="45030" y="72250"/>
                </a:lnTo>
                <a:lnTo>
                  <a:pt x="44940" y="72260"/>
                </a:lnTo>
                <a:lnTo>
                  <a:pt x="44880" y="72280"/>
                </a:lnTo>
                <a:lnTo>
                  <a:pt x="44840" y="72300"/>
                </a:lnTo>
                <a:lnTo>
                  <a:pt x="44790" y="72340"/>
                </a:lnTo>
                <a:lnTo>
                  <a:pt x="44770" y="72410"/>
                </a:lnTo>
                <a:lnTo>
                  <a:pt x="44750" y="72460"/>
                </a:lnTo>
                <a:lnTo>
                  <a:pt x="44730" y="72490"/>
                </a:lnTo>
                <a:lnTo>
                  <a:pt x="44650" y="72530"/>
                </a:lnTo>
                <a:lnTo>
                  <a:pt x="44570" y="72560"/>
                </a:lnTo>
                <a:lnTo>
                  <a:pt x="44520" y="72670"/>
                </a:lnTo>
                <a:lnTo>
                  <a:pt x="44440" y="72700"/>
                </a:lnTo>
                <a:lnTo>
                  <a:pt x="44410" y="72740"/>
                </a:lnTo>
                <a:lnTo>
                  <a:pt x="44370" y="72800"/>
                </a:lnTo>
                <a:lnTo>
                  <a:pt x="44330" y="72910"/>
                </a:lnTo>
                <a:lnTo>
                  <a:pt x="44360" y="73010"/>
                </a:lnTo>
                <a:lnTo>
                  <a:pt x="44330" y="73020"/>
                </a:lnTo>
                <a:lnTo>
                  <a:pt x="44260" y="73010"/>
                </a:lnTo>
                <a:lnTo>
                  <a:pt x="44190" y="73000"/>
                </a:lnTo>
                <a:lnTo>
                  <a:pt x="44140" y="73000"/>
                </a:lnTo>
                <a:lnTo>
                  <a:pt x="44130" y="73020"/>
                </a:lnTo>
                <a:lnTo>
                  <a:pt x="44090" y="73050"/>
                </a:lnTo>
                <a:lnTo>
                  <a:pt x="44100" y="73090"/>
                </a:lnTo>
                <a:lnTo>
                  <a:pt x="44090" y="73160"/>
                </a:lnTo>
                <a:lnTo>
                  <a:pt x="44030" y="73200"/>
                </a:lnTo>
                <a:lnTo>
                  <a:pt x="43940" y="73230"/>
                </a:lnTo>
                <a:lnTo>
                  <a:pt x="43870" y="73230"/>
                </a:lnTo>
                <a:lnTo>
                  <a:pt x="43720" y="73260"/>
                </a:lnTo>
                <a:lnTo>
                  <a:pt x="43630" y="73330"/>
                </a:lnTo>
                <a:lnTo>
                  <a:pt x="43510" y="73390"/>
                </a:lnTo>
                <a:lnTo>
                  <a:pt x="43460" y="73450"/>
                </a:lnTo>
                <a:lnTo>
                  <a:pt x="43390" y="73510"/>
                </a:lnTo>
                <a:lnTo>
                  <a:pt x="43330" y="73590"/>
                </a:lnTo>
                <a:lnTo>
                  <a:pt x="43290" y="73620"/>
                </a:lnTo>
                <a:lnTo>
                  <a:pt x="43280" y="73690"/>
                </a:lnTo>
                <a:lnTo>
                  <a:pt x="43270" y="73750"/>
                </a:lnTo>
                <a:lnTo>
                  <a:pt x="43220" y="73770"/>
                </a:lnTo>
                <a:lnTo>
                  <a:pt x="43170" y="73800"/>
                </a:lnTo>
                <a:lnTo>
                  <a:pt x="43020" y="73820"/>
                </a:lnTo>
                <a:lnTo>
                  <a:pt x="42900" y="73920"/>
                </a:lnTo>
                <a:lnTo>
                  <a:pt x="42760" y="74020"/>
                </a:lnTo>
                <a:lnTo>
                  <a:pt x="42710" y="74070"/>
                </a:lnTo>
                <a:lnTo>
                  <a:pt x="42690" y="74230"/>
                </a:lnTo>
                <a:lnTo>
                  <a:pt x="42610" y="74320"/>
                </a:lnTo>
                <a:lnTo>
                  <a:pt x="42590" y="74400"/>
                </a:lnTo>
                <a:lnTo>
                  <a:pt x="42580" y="74470"/>
                </a:lnTo>
                <a:lnTo>
                  <a:pt x="42480" y="74560"/>
                </a:lnTo>
                <a:lnTo>
                  <a:pt x="42330" y="74620"/>
                </a:lnTo>
                <a:lnTo>
                  <a:pt x="42150" y="74740"/>
                </a:lnTo>
                <a:lnTo>
                  <a:pt x="41840" y="75090"/>
                </a:lnTo>
                <a:lnTo>
                  <a:pt x="41800" y="75190"/>
                </a:lnTo>
                <a:lnTo>
                  <a:pt x="41770" y="75310"/>
                </a:lnTo>
                <a:lnTo>
                  <a:pt x="41760" y="75380"/>
                </a:lnTo>
                <a:lnTo>
                  <a:pt x="41720" y="75420"/>
                </a:lnTo>
                <a:lnTo>
                  <a:pt x="41680" y="75450"/>
                </a:lnTo>
                <a:lnTo>
                  <a:pt x="41680" y="75530"/>
                </a:lnTo>
                <a:lnTo>
                  <a:pt x="41720" y="75550"/>
                </a:lnTo>
                <a:lnTo>
                  <a:pt x="41730" y="75610"/>
                </a:lnTo>
                <a:lnTo>
                  <a:pt x="41700" y="75630"/>
                </a:lnTo>
                <a:lnTo>
                  <a:pt x="41680" y="75640"/>
                </a:lnTo>
                <a:lnTo>
                  <a:pt x="41650" y="75660"/>
                </a:lnTo>
                <a:lnTo>
                  <a:pt x="41630" y="75690"/>
                </a:lnTo>
                <a:lnTo>
                  <a:pt x="41630" y="75720"/>
                </a:lnTo>
                <a:lnTo>
                  <a:pt x="41610" y="75750"/>
                </a:lnTo>
                <a:lnTo>
                  <a:pt x="41590" y="75830"/>
                </a:lnTo>
                <a:lnTo>
                  <a:pt x="41540" y="75890"/>
                </a:lnTo>
                <a:lnTo>
                  <a:pt x="41480" y="75910"/>
                </a:lnTo>
                <a:lnTo>
                  <a:pt x="41500" y="75940"/>
                </a:lnTo>
                <a:lnTo>
                  <a:pt x="41520" y="75970"/>
                </a:lnTo>
                <a:lnTo>
                  <a:pt x="41530" y="76000"/>
                </a:lnTo>
                <a:lnTo>
                  <a:pt x="41520" y="76040"/>
                </a:lnTo>
                <a:lnTo>
                  <a:pt x="41490" y="76050"/>
                </a:lnTo>
                <a:lnTo>
                  <a:pt x="41460" y="76080"/>
                </a:lnTo>
                <a:lnTo>
                  <a:pt x="41420" y="76100"/>
                </a:lnTo>
                <a:lnTo>
                  <a:pt x="41450" y="76130"/>
                </a:lnTo>
                <a:lnTo>
                  <a:pt x="41450" y="76170"/>
                </a:lnTo>
                <a:lnTo>
                  <a:pt x="41390" y="76230"/>
                </a:lnTo>
                <a:lnTo>
                  <a:pt x="41270" y="76240"/>
                </a:lnTo>
                <a:lnTo>
                  <a:pt x="41270" y="76260"/>
                </a:lnTo>
                <a:lnTo>
                  <a:pt x="41310" y="76280"/>
                </a:lnTo>
                <a:lnTo>
                  <a:pt x="41350" y="76280"/>
                </a:lnTo>
                <a:lnTo>
                  <a:pt x="41490" y="76280"/>
                </a:lnTo>
                <a:lnTo>
                  <a:pt x="41550" y="76220"/>
                </a:lnTo>
                <a:lnTo>
                  <a:pt x="41580" y="76110"/>
                </a:lnTo>
                <a:lnTo>
                  <a:pt x="41580" y="76020"/>
                </a:lnTo>
                <a:lnTo>
                  <a:pt x="41610" y="75980"/>
                </a:lnTo>
                <a:lnTo>
                  <a:pt x="41620" y="75890"/>
                </a:lnTo>
                <a:lnTo>
                  <a:pt x="41660" y="75840"/>
                </a:lnTo>
                <a:lnTo>
                  <a:pt x="41670" y="75820"/>
                </a:lnTo>
                <a:lnTo>
                  <a:pt x="41700" y="75840"/>
                </a:lnTo>
                <a:lnTo>
                  <a:pt x="41730" y="75880"/>
                </a:lnTo>
                <a:lnTo>
                  <a:pt x="41730" y="75940"/>
                </a:lnTo>
                <a:lnTo>
                  <a:pt x="41730" y="76070"/>
                </a:lnTo>
                <a:lnTo>
                  <a:pt x="41640" y="76240"/>
                </a:lnTo>
                <a:lnTo>
                  <a:pt x="41630" y="76290"/>
                </a:lnTo>
                <a:lnTo>
                  <a:pt x="41590" y="76510"/>
                </a:lnTo>
                <a:lnTo>
                  <a:pt x="41540" y="76740"/>
                </a:lnTo>
                <a:lnTo>
                  <a:pt x="41530" y="76830"/>
                </a:lnTo>
                <a:lnTo>
                  <a:pt x="41530" y="76970"/>
                </a:lnTo>
                <a:lnTo>
                  <a:pt x="41520" y="77040"/>
                </a:lnTo>
                <a:lnTo>
                  <a:pt x="41510" y="77170"/>
                </a:lnTo>
                <a:lnTo>
                  <a:pt x="41520" y="77220"/>
                </a:lnTo>
                <a:lnTo>
                  <a:pt x="41480" y="77530"/>
                </a:lnTo>
                <a:lnTo>
                  <a:pt x="41410" y="77740"/>
                </a:lnTo>
                <a:lnTo>
                  <a:pt x="41390" y="77820"/>
                </a:lnTo>
                <a:lnTo>
                  <a:pt x="41360" y="77880"/>
                </a:lnTo>
                <a:lnTo>
                  <a:pt x="41350" y="77930"/>
                </a:lnTo>
                <a:lnTo>
                  <a:pt x="41340" y="77940"/>
                </a:lnTo>
                <a:lnTo>
                  <a:pt x="41270" y="78080"/>
                </a:lnTo>
                <a:lnTo>
                  <a:pt x="41140" y="78220"/>
                </a:lnTo>
                <a:lnTo>
                  <a:pt x="40960" y="78370"/>
                </a:lnTo>
                <a:lnTo>
                  <a:pt x="40760" y="78510"/>
                </a:lnTo>
                <a:lnTo>
                  <a:pt x="40570" y="78600"/>
                </a:lnTo>
                <a:lnTo>
                  <a:pt x="40390" y="78630"/>
                </a:lnTo>
                <a:lnTo>
                  <a:pt x="40240" y="78620"/>
                </a:lnTo>
                <a:lnTo>
                  <a:pt x="40210" y="78610"/>
                </a:lnTo>
                <a:lnTo>
                  <a:pt x="40190" y="78590"/>
                </a:lnTo>
                <a:lnTo>
                  <a:pt x="40140" y="78500"/>
                </a:lnTo>
                <a:lnTo>
                  <a:pt x="40090" y="78470"/>
                </a:lnTo>
                <a:lnTo>
                  <a:pt x="40050" y="78400"/>
                </a:lnTo>
                <a:lnTo>
                  <a:pt x="40020" y="78330"/>
                </a:lnTo>
                <a:lnTo>
                  <a:pt x="40000" y="78250"/>
                </a:lnTo>
                <a:lnTo>
                  <a:pt x="39960" y="78170"/>
                </a:lnTo>
                <a:lnTo>
                  <a:pt x="39910" y="78100"/>
                </a:lnTo>
                <a:lnTo>
                  <a:pt x="39840" y="78040"/>
                </a:lnTo>
                <a:lnTo>
                  <a:pt x="39800" y="77960"/>
                </a:lnTo>
                <a:lnTo>
                  <a:pt x="39790" y="77890"/>
                </a:lnTo>
                <a:lnTo>
                  <a:pt x="39740" y="77780"/>
                </a:lnTo>
                <a:lnTo>
                  <a:pt x="39690" y="77700"/>
                </a:lnTo>
                <a:lnTo>
                  <a:pt x="39590" y="77510"/>
                </a:lnTo>
                <a:lnTo>
                  <a:pt x="39570" y="77450"/>
                </a:lnTo>
                <a:lnTo>
                  <a:pt x="39530" y="77410"/>
                </a:lnTo>
                <a:lnTo>
                  <a:pt x="39480" y="77380"/>
                </a:lnTo>
                <a:lnTo>
                  <a:pt x="39430" y="77360"/>
                </a:lnTo>
                <a:lnTo>
                  <a:pt x="39390" y="77360"/>
                </a:lnTo>
                <a:lnTo>
                  <a:pt x="39520" y="77450"/>
                </a:lnTo>
                <a:lnTo>
                  <a:pt x="39550" y="77480"/>
                </a:lnTo>
                <a:lnTo>
                  <a:pt x="39560" y="77530"/>
                </a:lnTo>
                <a:lnTo>
                  <a:pt x="39620" y="77650"/>
                </a:lnTo>
                <a:lnTo>
                  <a:pt x="39690" y="77780"/>
                </a:lnTo>
                <a:lnTo>
                  <a:pt x="39730" y="77920"/>
                </a:lnTo>
                <a:lnTo>
                  <a:pt x="39730" y="78000"/>
                </a:lnTo>
                <a:lnTo>
                  <a:pt x="39690" y="78030"/>
                </a:lnTo>
                <a:lnTo>
                  <a:pt x="39620" y="78080"/>
                </a:lnTo>
                <a:lnTo>
                  <a:pt x="39580" y="78100"/>
                </a:lnTo>
                <a:lnTo>
                  <a:pt x="39530" y="78130"/>
                </a:lnTo>
                <a:lnTo>
                  <a:pt x="39470" y="78140"/>
                </a:lnTo>
                <a:lnTo>
                  <a:pt x="39380" y="78120"/>
                </a:lnTo>
                <a:lnTo>
                  <a:pt x="39260" y="78130"/>
                </a:lnTo>
                <a:lnTo>
                  <a:pt x="39110" y="78110"/>
                </a:lnTo>
                <a:lnTo>
                  <a:pt x="39030" y="78170"/>
                </a:lnTo>
                <a:lnTo>
                  <a:pt x="38960" y="78200"/>
                </a:lnTo>
                <a:lnTo>
                  <a:pt x="38900" y="78200"/>
                </a:lnTo>
                <a:lnTo>
                  <a:pt x="38820" y="78260"/>
                </a:lnTo>
                <a:lnTo>
                  <a:pt x="38820" y="78280"/>
                </a:lnTo>
                <a:lnTo>
                  <a:pt x="38830" y="78280"/>
                </a:lnTo>
                <a:lnTo>
                  <a:pt x="38860" y="78280"/>
                </a:lnTo>
                <a:lnTo>
                  <a:pt x="38870" y="78280"/>
                </a:lnTo>
                <a:lnTo>
                  <a:pt x="38910" y="78280"/>
                </a:lnTo>
                <a:lnTo>
                  <a:pt x="39030" y="78270"/>
                </a:lnTo>
                <a:lnTo>
                  <a:pt x="39100" y="78210"/>
                </a:lnTo>
                <a:lnTo>
                  <a:pt x="39150" y="78180"/>
                </a:lnTo>
                <a:lnTo>
                  <a:pt x="39180" y="78170"/>
                </a:lnTo>
                <a:lnTo>
                  <a:pt x="39210" y="78170"/>
                </a:lnTo>
                <a:lnTo>
                  <a:pt x="39260" y="78180"/>
                </a:lnTo>
                <a:lnTo>
                  <a:pt x="39330" y="78170"/>
                </a:lnTo>
                <a:lnTo>
                  <a:pt x="39440" y="78200"/>
                </a:lnTo>
                <a:lnTo>
                  <a:pt x="39530" y="78210"/>
                </a:lnTo>
                <a:lnTo>
                  <a:pt x="39600" y="78180"/>
                </a:lnTo>
                <a:lnTo>
                  <a:pt x="39680" y="78140"/>
                </a:lnTo>
                <a:lnTo>
                  <a:pt x="39710" y="78140"/>
                </a:lnTo>
                <a:lnTo>
                  <a:pt x="39750" y="78150"/>
                </a:lnTo>
                <a:lnTo>
                  <a:pt x="39760" y="78170"/>
                </a:lnTo>
                <a:lnTo>
                  <a:pt x="39780" y="78230"/>
                </a:lnTo>
                <a:lnTo>
                  <a:pt x="39820" y="78260"/>
                </a:lnTo>
                <a:lnTo>
                  <a:pt x="39850" y="78280"/>
                </a:lnTo>
                <a:lnTo>
                  <a:pt x="39850" y="78310"/>
                </a:lnTo>
                <a:lnTo>
                  <a:pt x="39850" y="78360"/>
                </a:lnTo>
                <a:lnTo>
                  <a:pt x="39860" y="78430"/>
                </a:lnTo>
                <a:lnTo>
                  <a:pt x="39900" y="78490"/>
                </a:lnTo>
                <a:lnTo>
                  <a:pt x="39960" y="78550"/>
                </a:lnTo>
                <a:lnTo>
                  <a:pt x="40000" y="78580"/>
                </a:lnTo>
                <a:lnTo>
                  <a:pt x="40050" y="78590"/>
                </a:lnTo>
                <a:lnTo>
                  <a:pt x="40090" y="78610"/>
                </a:lnTo>
                <a:lnTo>
                  <a:pt x="40110" y="78650"/>
                </a:lnTo>
                <a:lnTo>
                  <a:pt x="40170" y="78660"/>
                </a:lnTo>
                <a:lnTo>
                  <a:pt x="40200" y="78710"/>
                </a:lnTo>
                <a:lnTo>
                  <a:pt x="40170" y="78780"/>
                </a:lnTo>
                <a:lnTo>
                  <a:pt x="40100" y="78810"/>
                </a:lnTo>
                <a:lnTo>
                  <a:pt x="40060" y="78850"/>
                </a:lnTo>
                <a:lnTo>
                  <a:pt x="40010" y="78880"/>
                </a:lnTo>
                <a:lnTo>
                  <a:pt x="39650" y="79050"/>
                </a:lnTo>
                <a:lnTo>
                  <a:pt x="39400" y="79170"/>
                </a:lnTo>
                <a:lnTo>
                  <a:pt x="39330" y="79160"/>
                </a:lnTo>
                <a:lnTo>
                  <a:pt x="39280" y="79210"/>
                </a:lnTo>
                <a:lnTo>
                  <a:pt x="39280" y="79260"/>
                </a:lnTo>
                <a:lnTo>
                  <a:pt x="39210" y="79280"/>
                </a:lnTo>
                <a:lnTo>
                  <a:pt x="39180" y="79280"/>
                </a:lnTo>
                <a:lnTo>
                  <a:pt x="39150" y="79270"/>
                </a:lnTo>
                <a:lnTo>
                  <a:pt x="39110" y="79300"/>
                </a:lnTo>
                <a:lnTo>
                  <a:pt x="39100" y="79370"/>
                </a:lnTo>
                <a:lnTo>
                  <a:pt x="39060" y="79400"/>
                </a:lnTo>
                <a:lnTo>
                  <a:pt x="38960" y="79540"/>
                </a:lnTo>
                <a:lnTo>
                  <a:pt x="38900" y="79620"/>
                </a:lnTo>
                <a:lnTo>
                  <a:pt x="38870" y="79690"/>
                </a:lnTo>
                <a:lnTo>
                  <a:pt x="38830" y="79780"/>
                </a:lnTo>
                <a:lnTo>
                  <a:pt x="38760" y="79900"/>
                </a:lnTo>
                <a:lnTo>
                  <a:pt x="38730" y="79990"/>
                </a:lnTo>
                <a:lnTo>
                  <a:pt x="38690" y="80050"/>
                </a:lnTo>
                <a:lnTo>
                  <a:pt x="38690" y="80190"/>
                </a:lnTo>
                <a:lnTo>
                  <a:pt x="38600" y="80440"/>
                </a:lnTo>
                <a:lnTo>
                  <a:pt x="38560" y="80570"/>
                </a:lnTo>
                <a:lnTo>
                  <a:pt x="38540" y="80640"/>
                </a:lnTo>
                <a:lnTo>
                  <a:pt x="38550" y="80700"/>
                </a:lnTo>
                <a:lnTo>
                  <a:pt x="38580" y="80780"/>
                </a:lnTo>
                <a:lnTo>
                  <a:pt x="38590" y="80980"/>
                </a:lnTo>
                <a:lnTo>
                  <a:pt x="38590" y="81090"/>
                </a:lnTo>
                <a:lnTo>
                  <a:pt x="38570" y="81170"/>
                </a:lnTo>
                <a:lnTo>
                  <a:pt x="38520" y="81210"/>
                </a:lnTo>
                <a:lnTo>
                  <a:pt x="38420" y="81280"/>
                </a:lnTo>
                <a:lnTo>
                  <a:pt x="38310" y="81400"/>
                </a:lnTo>
                <a:lnTo>
                  <a:pt x="38130" y="81550"/>
                </a:lnTo>
                <a:lnTo>
                  <a:pt x="38040" y="81650"/>
                </a:lnTo>
                <a:lnTo>
                  <a:pt x="38000" y="81760"/>
                </a:lnTo>
                <a:lnTo>
                  <a:pt x="38060" y="81700"/>
                </a:lnTo>
                <a:lnTo>
                  <a:pt x="38180" y="81590"/>
                </a:lnTo>
                <a:lnTo>
                  <a:pt x="38250" y="81540"/>
                </a:lnTo>
                <a:lnTo>
                  <a:pt x="38380" y="81460"/>
                </a:lnTo>
                <a:lnTo>
                  <a:pt x="38440" y="81420"/>
                </a:lnTo>
                <a:lnTo>
                  <a:pt x="38500" y="81420"/>
                </a:lnTo>
                <a:lnTo>
                  <a:pt x="38520" y="81480"/>
                </a:lnTo>
                <a:lnTo>
                  <a:pt x="38520" y="81540"/>
                </a:lnTo>
                <a:lnTo>
                  <a:pt x="38550" y="81680"/>
                </a:lnTo>
                <a:lnTo>
                  <a:pt x="38590" y="81930"/>
                </a:lnTo>
                <a:lnTo>
                  <a:pt x="38630" y="82100"/>
                </a:lnTo>
                <a:lnTo>
                  <a:pt x="38640" y="82200"/>
                </a:lnTo>
                <a:lnTo>
                  <a:pt x="38670" y="82260"/>
                </a:lnTo>
                <a:lnTo>
                  <a:pt x="38690" y="82400"/>
                </a:lnTo>
                <a:lnTo>
                  <a:pt x="38720" y="82550"/>
                </a:lnTo>
                <a:lnTo>
                  <a:pt x="38930" y="83140"/>
                </a:lnTo>
                <a:lnTo>
                  <a:pt x="38940" y="83220"/>
                </a:lnTo>
                <a:lnTo>
                  <a:pt x="38950" y="83280"/>
                </a:lnTo>
                <a:lnTo>
                  <a:pt x="38930" y="83340"/>
                </a:lnTo>
                <a:lnTo>
                  <a:pt x="38890" y="83380"/>
                </a:lnTo>
                <a:lnTo>
                  <a:pt x="38850" y="83370"/>
                </a:lnTo>
                <a:lnTo>
                  <a:pt x="38810" y="83350"/>
                </a:lnTo>
                <a:lnTo>
                  <a:pt x="38750" y="83350"/>
                </a:lnTo>
                <a:lnTo>
                  <a:pt x="38710" y="83380"/>
                </a:lnTo>
                <a:lnTo>
                  <a:pt x="38640" y="83470"/>
                </a:lnTo>
                <a:lnTo>
                  <a:pt x="38600" y="83490"/>
                </a:lnTo>
                <a:lnTo>
                  <a:pt x="38550" y="83490"/>
                </a:lnTo>
                <a:lnTo>
                  <a:pt x="38490" y="83470"/>
                </a:lnTo>
                <a:lnTo>
                  <a:pt x="38260" y="83340"/>
                </a:lnTo>
                <a:lnTo>
                  <a:pt x="38110" y="83330"/>
                </a:lnTo>
                <a:lnTo>
                  <a:pt x="38070" y="83330"/>
                </a:lnTo>
                <a:lnTo>
                  <a:pt x="38050" y="83340"/>
                </a:lnTo>
                <a:lnTo>
                  <a:pt x="37980" y="83380"/>
                </a:lnTo>
                <a:lnTo>
                  <a:pt x="37870" y="83390"/>
                </a:lnTo>
                <a:lnTo>
                  <a:pt x="37820" y="83410"/>
                </a:lnTo>
                <a:lnTo>
                  <a:pt x="37720" y="83490"/>
                </a:lnTo>
                <a:lnTo>
                  <a:pt x="37620" y="83530"/>
                </a:lnTo>
                <a:lnTo>
                  <a:pt x="37570" y="83560"/>
                </a:lnTo>
                <a:lnTo>
                  <a:pt x="38030" y="83450"/>
                </a:lnTo>
                <a:lnTo>
                  <a:pt x="38120" y="83440"/>
                </a:lnTo>
                <a:lnTo>
                  <a:pt x="38220" y="83450"/>
                </a:lnTo>
                <a:lnTo>
                  <a:pt x="38440" y="83540"/>
                </a:lnTo>
                <a:lnTo>
                  <a:pt x="38530" y="83590"/>
                </a:lnTo>
                <a:lnTo>
                  <a:pt x="38510" y="83650"/>
                </a:lnTo>
                <a:lnTo>
                  <a:pt x="38400" y="83740"/>
                </a:lnTo>
                <a:lnTo>
                  <a:pt x="38400" y="83760"/>
                </a:lnTo>
                <a:lnTo>
                  <a:pt x="38440" y="83760"/>
                </a:lnTo>
                <a:lnTo>
                  <a:pt x="38480" y="83750"/>
                </a:lnTo>
                <a:lnTo>
                  <a:pt x="38650" y="83650"/>
                </a:lnTo>
                <a:lnTo>
                  <a:pt x="38740" y="83570"/>
                </a:lnTo>
                <a:lnTo>
                  <a:pt x="38790" y="83520"/>
                </a:lnTo>
                <a:lnTo>
                  <a:pt x="38850" y="83510"/>
                </a:lnTo>
                <a:lnTo>
                  <a:pt x="38910" y="83540"/>
                </a:lnTo>
                <a:lnTo>
                  <a:pt x="38980" y="83630"/>
                </a:lnTo>
                <a:lnTo>
                  <a:pt x="39110" y="84010"/>
                </a:lnTo>
                <a:lnTo>
                  <a:pt x="39210" y="84160"/>
                </a:lnTo>
                <a:lnTo>
                  <a:pt x="39360" y="84530"/>
                </a:lnTo>
                <a:lnTo>
                  <a:pt x="39500" y="84830"/>
                </a:lnTo>
                <a:lnTo>
                  <a:pt x="39840" y="85370"/>
                </a:lnTo>
                <a:lnTo>
                  <a:pt x="40100" y="85740"/>
                </a:lnTo>
                <a:lnTo>
                  <a:pt x="40160" y="85850"/>
                </a:lnTo>
                <a:lnTo>
                  <a:pt x="40190" y="85910"/>
                </a:lnTo>
                <a:lnTo>
                  <a:pt x="40170" y="85960"/>
                </a:lnTo>
                <a:lnTo>
                  <a:pt x="40110" y="86020"/>
                </a:lnTo>
                <a:lnTo>
                  <a:pt x="40080" y="86070"/>
                </a:lnTo>
                <a:lnTo>
                  <a:pt x="40060" y="86120"/>
                </a:lnTo>
                <a:lnTo>
                  <a:pt x="40020" y="86140"/>
                </a:lnTo>
                <a:lnTo>
                  <a:pt x="40010" y="86100"/>
                </a:lnTo>
                <a:lnTo>
                  <a:pt x="40020" y="86050"/>
                </a:lnTo>
                <a:lnTo>
                  <a:pt x="39990" y="85990"/>
                </a:lnTo>
                <a:lnTo>
                  <a:pt x="39990" y="85860"/>
                </a:lnTo>
                <a:lnTo>
                  <a:pt x="39980" y="85830"/>
                </a:lnTo>
                <a:lnTo>
                  <a:pt x="39930" y="85810"/>
                </a:lnTo>
                <a:lnTo>
                  <a:pt x="39770" y="85770"/>
                </a:lnTo>
                <a:lnTo>
                  <a:pt x="39740" y="85760"/>
                </a:lnTo>
                <a:lnTo>
                  <a:pt x="39670" y="85720"/>
                </a:lnTo>
                <a:lnTo>
                  <a:pt x="39630" y="85700"/>
                </a:lnTo>
                <a:lnTo>
                  <a:pt x="39220" y="85640"/>
                </a:lnTo>
                <a:lnTo>
                  <a:pt x="39140" y="85600"/>
                </a:lnTo>
                <a:lnTo>
                  <a:pt x="38840" y="85420"/>
                </a:lnTo>
                <a:lnTo>
                  <a:pt x="38410" y="85280"/>
                </a:lnTo>
                <a:lnTo>
                  <a:pt x="37850" y="85260"/>
                </a:lnTo>
                <a:lnTo>
                  <a:pt x="37480" y="85100"/>
                </a:lnTo>
                <a:lnTo>
                  <a:pt x="37120" y="84950"/>
                </a:lnTo>
                <a:lnTo>
                  <a:pt x="36880" y="84840"/>
                </a:lnTo>
                <a:lnTo>
                  <a:pt x="36710" y="84840"/>
                </a:lnTo>
                <a:lnTo>
                  <a:pt x="36240" y="84830"/>
                </a:lnTo>
                <a:lnTo>
                  <a:pt x="35780" y="84820"/>
                </a:lnTo>
                <a:lnTo>
                  <a:pt x="35310" y="84820"/>
                </a:lnTo>
                <a:lnTo>
                  <a:pt x="34840" y="84810"/>
                </a:lnTo>
                <a:lnTo>
                  <a:pt x="34370" y="84800"/>
                </a:lnTo>
                <a:lnTo>
                  <a:pt x="33910" y="84800"/>
                </a:lnTo>
                <a:lnTo>
                  <a:pt x="33440" y="84790"/>
                </a:lnTo>
                <a:lnTo>
                  <a:pt x="32970" y="84780"/>
                </a:lnTo>
                <a:lnTo>
                  <a:pt x="32810" y="84780"/>
                </a:lnTo>
                <a:lnTo>
                  <a:pt x="32710" y="84720"/>
                </a:lnTo>
                <a:lnTo>
                  <a:pt x="32720" y="84570"/>
                </a:lnTo>
                <a:lnTo>
                  <a:pt x="32740" y="84470"/>
                </a:lnTo>
                <a:lnTo>
                  <a:pt x="32720" y="84370"/>
                </a:lnTo>
                <a:lnTo>
                  <a:pt x="32680" y="84290"/>
                </a:lnTo>
                <a:lnTo>
                  <a:pt x="32620" y="84240"/>
                </a:lnTo>
                <a:lnTo>
                  <a:pt x="32490" y="84070"/>
                </a:lnTo>
                <a:lnTo>
                  <a:pt x="32340" y="83940"/>
                </a:lnTo>
                <a:lnTo>
                  <a:pt x="32250" y="83880"/>
                </a:lnTo>
                <a:lnTo>
                  <a:pt x="32060" y="83810"/>
                </a:lnTo>
                <a:lnTo>
                  <a:pt x="32010" y="83780"/>
                </a:lnTo>
                <a:lnTo>
                  <a:pt x="31990" y="83710"/>
                </a:lnTo>
                <a:lnTo>
                  <a:pt x="31970" y="83530"/>
                </a:lnTo>
                <a:lnTo>
                  <a:pt x="31950" y="83470"/>
                </a:lnTo>
                <a:lnTo>
                  <a:pt x="31910" y="83420"/>
                </a:lnTo>
                <a:lnTo>
                  <a:pt x="31860" y="83410"/>
                </a:lnTo>
                <a:lnTo>
                  <a:pt x="31800" y="83410"/>
                </a:lnTo>
                <a:lnTo>
                  <a:pt x="31750" y="83400"/>
                </a:lnTo>
                <a:lnTo>
                  <a:pt x="31710" y="83320"/>
                </a:lnTo>
                <a:lnTo>
                  <a:pt x="31760" y="83220"/>
                </a:lnTo>
                <a:lnTo>
                  <a:pt x="31910" y="83060"/>
                </a:lnTo>
                <a:lnTo>
                  <a:pt x="31920" y="83040"/>
                </a:lnTo>
                <a:lnTo>
                  <a:pt x="31910" y="83010"/>
                </a:lnTo>
                <a:lnTo>
                  <a:pt x="31910" y="82970"/>
                </a:lnTo>
                <a:lnTo>
                  <a:pt x="31910" y="82940"/>
                </a:lnTo>
                <a:lnTo>
                  <a:pt x="31920" y="82910"/>
                </a:lnTo>
                <a:lnTo>
                  <a:pt x="31930" y="82890"/>
                </a:lnTo>
                <a:lnTo>
                  <a:pt x="31940" y="82860"/>
                </a:lnTo>
                <a:lnTo>
                  <a:pt x="31960" y="82840"/>
                </a:lnTo>
                <a:lnTo>
                  <a:pt x="31970" y="82780"/>
                </a:lnTo>
                <a:lnTo>
                  <a:pt x="31970" y="82590"/>
                </a:lnTo>
                <a:lnTo>
                  <a:pt x="31970" y="82520"/>
                </a:lnTo>
                <a:lnTo>
                  <a:pt x="31990" y="82470"/>
                </a:lnTo>
                <a:lnTo>
                  <a:pt x="32080" y="82340"/>
                </a:lnTo>
                <a:lnTo>
                  <a:pt x="32100" y="82300"/>
                </a:lnTo>
                <a:lnTo>
                  <a:pt x="32100" y="82250"/>
                </a:lnTo>
                <a:lnTo>
                  <a:pt x="32070" y="82200"/>
                </a:lnTo>
                <a:lnTo>
                  <a:pt x="31910" y="82090"/>
                </a:lnTo>
                <a:lnTo>
                  <a:pt x="31850" y="82020"/>
                </a:lnTo>
                <a:lnTo>
                  <a:pt x="31800" y="81900"/>
                </a:lnTo>
                <a:lnTo>
                  <a:pt x="31800" y="81840"/>
                </a:lnTo>
                <a:lnTo>
                  <a:pt x="31820" y="81790"/>
                </a:lnTo>
                <a:lnTo>
                  <a:pt x="31870" y="81710"/>
                </a:lnTo>
                <a:lnTo>
                  <a:pt x="31910" y="81640"/>
                </a:lnTo>
                <a:lnTo>
                  <a:pt x="31940" y="81610"/>
                </a:lnTo>
                <a:lnTo>
                  <a:pt x="31970" y="81590"/>
                </a:lnTo>
                <a:lnTo>
                  <a:pt x="32030" y="81580"/>
                </a:lnTo>
                <a:lnTo>
                  <a:pt x="32060" y="81510"/>
                </a:lnTo>
                <a:lnTo>
                  <a:pt x="32090" y="81360"/>
                </a:lnTo>
                <a:lnTo>
                  <a:pt x="32110" y="81080"/>
                </a:lnTo>
                <a:lnTo>
                  <a:pt x="32090" y="80950"/>
                </a:lnTo>
                <a:lnTo>
                  <a:pt x="32050" y="80870"/>
                </a:lnTo>
                <a:lnTo>
                  <a:pt x="31990" y="80790"/>
                </a:lnTo>
                <a:lnTo>
                  <a:pt x="31940" y="80700"/>
                </a:lnTo>
                <a:lnTo>
                  <a:pt x="31920" y="80640"/>
                </a:lnTo>
                <a:lnTo>
                  <a:pt x="31920" y="80600"/>
                </a:lnTo>
                <a:lnTo>
                  <a:pt x="31930" y="80550"/>
                </a:lnTo>
                <a:lnTo>
                  <a:pt x="32010" y="80390"/>
                </a:lnTo>
                <a:lnTo>
                  <a:pt x="32010" y="80340"/>
                </a:lnTo>
                <a:lnTo>
                  <a:pt x="31970" y="80310"/>
                </a:lnTo>
                <a:lnTo>
                  <a:pt x="31920" y="80300"/>
                </a:lnTo>
                <a:lnTo>
                  <a:pt x="31840" y="80240"/>
                </a:lnTo>
                <a:lnTo>
                  <a:pt x="31590" y="80180"/>
                </a:lnTo>
                <a:lnTo>
                  <a:pt x="31500" y="80230"/>
                </a:lnTo>
                <a:lnTo>
                  <a:pt x="31360" y="80390"/>
                </a:lnTo>
                <a:lnTo>
                  <a:pt x="31260" y="80400"/>
                </a:lnTo>
                <a:lnTo>
                  <a:pt x="31220" y="80370"/>
                </a:lnTo>
                <a:lnTo>
                  <a:pt x="31120" y="80260"/>
                </a:lnTo>
                <a:lnTo>
                  <a:pt x="31070" y="80230"/>
                </a:lnTo>
                <a:lnTo>
                  <a:pt x="31030" y="80240"/>
                </a:lnTo>
                <a:lnTo>
                  <a:pt x="30770" y="80390"/>
                </a:lnTo>
                <a:lnTo>
                  <a:pt x="30690" y="80460"/>
                </a:lnTo>
                <a:lnTo>
                  <a:pt x="30550" y="80620"/>
                </a:lnTo>
                <a:lnTo>
                  <a:pt x="30460" y="80690"/>
                </a:lnTo>
                <a:lnTo>
                  <a:pt x="30370" y="80730"/>
                </a:lnTo>
                <a:lnTo>
                  <a:pt x="30280" y="80730"/>
                </a:lnTo>
                <a:lnTo>
                  <a:pt x="30200" y="80670"/>
                </a:lnTo>
                <a:lnTo>
                  <a:pt x="30180" y="80560"/>
                </a:lnTo>
                <a:lnTo>
                  <a:pt x="30180" y="80430"/>
                </a:lnTo>
                <a:lnTo>
                  <a:pt x="30170" y="80310"/>
                </a:lnTo>
                <a:lnTo>
                  <a:pt x="30150" y="80260"/>
                </a:lnTo>
                <a:lnTo>
                  <a:pt x="30060" y="80140"/>
                </a:lnTo>
                <a:lnTo>
                  <a:pt x="30030" y="80090"/>
                </a:lnTo>
                <a:lnTo>
                  <a:pt x="30020" y="80040"/>
                </a:lnTo>
                <a:lnTo>
                  <a:pt x="30020" y="79850"/>
                </a:lnTo>
                <a:lnTo>
                  <a:pt x="30000" y="79670"/>
                </a:lnTo>
                <a:lnTo>
                  <a:pt x="29990" y="79610"/>
                </a:lnTo>
                <a:lnTo>
                  <a:pt x="30000" y="79480"/>
                </a:lnTo>
                <a:lnTo>
                  <a:pt x="30000" y="79410"/>
                </a:lnTo>
                <a:lnTo>
                  <a:pt x="29980" y="79310"/>
                </a:lnTo>
                <a:lnTo>
                  <a:pt x="29940" y="79200"/>
                </a:lnTo>
                <a:lnTo>
                  <a:pt x="29900" y="79100"/>
                </a:lnTo>
                <a:lnTo>
                  <a:pt x="29850" y="79020"/>
                </a:lnTo>
                <a:lnTo>
                  <a:pt x="29810" y="78980"/>
                </a:lnTo>
                <a:lnTo>
                  <a:pt x="29730" y="78930"/>
                </a:lnTo>
                <a:lnTo>
                  <a:pt x="29470" y="78690"/>
                </a:lnTo>
                <a:lnTo>
                  <a:pt x="29440" y="78600"/>
                </a:lnTo>
                <a:lnTo>
                  <a:pt x="29470" y="78500"/>
                </a:lnTo>
                <a:lnTo>
                  <a:pt x="29570" y="78300"/>
                </a:lnTo>
                <a:lnTo>
                  <a:pt x="29570" y="78260"/>
                </a:lnTo>
                <a:lnTo>
                  <a:pt x="29560" y="78200"/>
                </a:lnTo>
                <a:lnTo>
                  <a:pt x="29530" y="78160"/>
                </a:lnTo>
                <a:lnTo>
                  <a:pt x="29420" y="78060"/>
                </a:lnTo>
                <a:lnTo>
                  <a:pt x="29380" y="78010"/>
                </a:lnTo>
                <a:lnTo>
                  <a:pt x="29390" y="77970"/>
                </a:lnTo>
                <a:lnTo>
                  <a:pt x="29420" y="77940"/>
                </a:lnTo>
                <a:lnTo>
                  <a:pt x="29440" y="77890"/>
                </a:lnTo>
                <a:lnTo>
                  <a:pt x="29450" y="77830"/>
                </a:lnTo>
                <a:lnTo>
                  <a:pt x="29450" y="77790"/>
                </a:lnTo>
                <a:lnTo>
                  <a:pt x="29460" y="77740"/>
                </a:lnTo>
                <a:lnTo>
                  <a:pt x="29570" y="77630"/>
                </a:lnTo>
                <a:lnTo>
                  <a:pt x="29610" y="77550"/>
                </a:lnTo>
                <a:lnTo>
                  <a:pt x="29600" y="77460"/>
                </a:lnTo>
                <a:lnTo>
                  <a:pt x="30160" y="77210"/>
                </a:lnTo>
                <a:lnTo>
                  <a:pt x="30290" y="77010"/>
                </a:lnTo>
                <a:lnTo>
                  <a:pt x="30440" y="76800"/>
                </a:lnTo>
                <a:lnTo>
                  <a:pt x="30450" y="76550"/>
                </a:lnTo>
                <a:lnTo>
                  <a:pt x="30390" y="76380"/>
                </a:lnTo>
                <a:lnTo>
                  <a:pt x="30320" y="76290"/>
                </a:lnTo>
                <a:lnTo>
                  <a:pt x="30340" y="76030"/>
                </a:lnTo>
                <a:lnTo>
                  <a:pt x="30360" y="75910"/>
                </a:lnTo>
                <a:lnTo>
                  <a:pt x="30360" y="75890"/>
                </a:lnTo>
                <a:lnTo>
                  <a:pt x="30230" y="75860"/>
                </a:lnTo>
                <a:lnTo>
                  <a:pt x="30210" y="75840"/>
                </a:lnTo>
                <a:lnTo>
                  <a:pt x="30190" y="75800"/>
                </a:lnTo>
                <a:lnTo>
                  <a:pt x="30180" y="75720"/>
                </a:lnTo>
                <a:lnTo>
                  <a:pt x="30210" y="75640"/>
                </a:lnTo>
                <a:lnTo>
                  <a:pt x="30340" y="75470"/>
                </a:lnTo>
                <a:lnTo>
                  <a:pt x="30360" y="75430"/>
                </a:lnTo>
                <a:lnTo>
                  <a:pt x="30370" y="75390"/>
                </a:lnTo>
                <a:lnTo>
                  <a:pt x="30370" y="75340"/>
                </a:lnTo>
                <a:lnTo>
                  <a:pt x="30380" y="75300"/>
                </a:lnTo>
                <a:lnTo>
                  <a:pt x="30400" y="75230"/>
                </a:lnTo>
                <a:lnTo>
                  <a:pt x="30530" y="75040"/>
                </a:lnTo>
                <a:lnTo>
                  <a:pt x="30550" y="75010"/>
                </a:lnTo>
                <a:lnTo>
                  <a:pt x="30630" y="74930"/>
                </a:lnTo>
                <a:lnTo>
                  <a:pt x="30730" y="74890"/>
                </a:lnTo>
                <a:lnTo>
                  <a:pt x="30930" y="74870"/>
                </a:lnTo>
                <a:lnTo>
                  <a:pt x="31020" y="74830"/>
                </a:lnTo>
                <a:lnTo>
                  <a:pt x="31100" y="74770"/>
                </a:lnTo>
                <a:lnTo>
                  <a:pt x="31250" y="74610"/>
                </a:lnTo>
                <a:lnTo>
                  <a:pt x="31360" y="74470"/>
                </a:lnTo>
                <a:lnTo>
                  <a:pt x="31410" y="74380"/>
                </a:lnTo>
                <a:lnTo>
                  <a:pt x="31430" y="74290"/>
                </a:lnTo>
                <a:lnTo>
                  <a:pt x="31440" y="74170"/>
                </a:lnTo>
                <a:lnTo>
                  <a:pt x="31430" y="73830"/>
                </a:lnTo>
                <a:lnTo>
                  <a:pt x="31380" y="73660"/>
                </a:lnTo>
                <a:lnTo>
                  <a:pt x="31360" y="73500"/>
                </a:lnTo>
                <a:lnTo>
                  <a:pt x="31440" y="73320"/>
                </a:lnTo>
                <a:lnTo>
                  <a:pt x="31520" y="73260"/>
                </a:lnTo>
                <a:lnTo>
                  <a:pt x="31610" y="73210"/>
                </a:lnTo>
                <a:lnTo>
                  <a:pt x="31740" y="73160"/>
                </a:lnTo>
                <a:lnTo>
                  <a:pt x="31770" y="73130"/>
                </a:lnTo>
                <a:lnTo>
                  <a:pt x="31830" y="73050"/>
                </a:lnTo>
                <a:lnTo>
                  <a:pt x="31860" y="73000"/>
                </a:lnTo>
                <a:lnTo>
                  <a:pt x="31870" y="72990"/>
                </a:lnTo>
                <a:lnTo>
                  <a:pt x="31890" y="72980"/>
                </a:lnTo>
                <a:lnTo>
                  <a:pt x="31920" y="72980"/>
                </a:lnTo>
                <a:lnTo>
                  <a:pt x="31980" y="73000"/>
                </a:lnTo>
                <a:lnTo>
                  <a:pt x="32010" y="73000"/>
                </a:lnTo>
                <a:lnTo>
                  <a:pt x="32030" y="72950"/>
                </a:lnTo>
                <a:lnTo>
                  <a:pt x="32010" y="72900"/>
                </a:lnTo>
                <a:lnTo>
                  <a:pt x="31980" y="72840"/>
                </a:lnTo>
                <a:lnTo>
                  <a:pt x="31960" y="72800"/>
                </a:lnTo>
                <a:lnTo>
                  <a:pt x="31970" y="72750"/>
                </a:lnTo>
                <a:lnTo>
                  <a:pt x="31990" y="72630"/>
                </a:lnTo>
                <a:lnTo>
                  <a:pt x="32000" y="72570"/>
                </a:lnTo>
                <a:lnTo>
                  <a:pt x="31950" y="72200"/>
                </a:lnTo>
                <a:lnTo>
                  <a:pt x="31930" y="72130"/>
                </a:lnTo>
                <a:lnTo>
                  <a:pt x="31860" y="72110"/>
                </a:lnTo>
                <a:lnTo>
                  <a:pt x="31830" y="72090"/>
                </a:lnTo>
                <a:lnTo>
                  <a:pt x="31820" y="72070"/>
                </a:lnTo>
                <a:lnTo>
                  <a:pt x="31810" y="72050"/>
                </a:lnTo>
                <a:lnTo>
                  <a:pt x="31810" y="72020"/>
                </a:lnTo>
                <a:lnTo>
                  <a:pt x="31800" y="71990"/>
                </a:lnTo>
                <a:lnTo>
                  <a:pt x="31770" y="71950"/>
                </a:lnTo>
                <a:lnTo>
                  <a:pt x="31730" y="71930"/>
                </a:lnTo>
                <a:lnTo>
                  <a:pt x="31690" y="71920"/>
                </a:lnTo>
                <a:lnTo>
                  <a:pt x="31650" y="71900"/>
                </a:lnTo>
                <a:lnTo>
                  <a:pt x="31580" y="71830"/>
                </a:lnTo>
                <a:lnTo>
                  <a:pt x="31530" y="71750"/>
                </a:lnTo>
                <a:lnTo>
                  <a:pt x="31510" y="71650"/>
                </a:lnTo>
                <a:lnTo>
                  <a:pt x="31550" y="71550"/>
                </a:lnTo>
                <a:lnTo>
                  <a:pt x="31600" y="71460"/>
                </a:lnTo>
                <a:lnTo>
                  <a:pt x="31650" y="71240"/>
                </a:lnTo>
                <a:lnTo>
                  <a:pt x="31690" y="71140"/>
                </a:lnTo>
                <a:lnTo>
                  <a:pt x="31890" y="70790"/>
                </a:lnTo>
                <a:lnTo>
                  <a:pt x="31910" y="70740"/>
                </a:lnTo>
                <a:lnTo>
                  <a:pt x="31920" y="70690"/>
                </a:lnTo>
                <a:lnTo>
                  <a:pt x="31930" y="70640"/>
                </a:lnTo>
                <a:lnTo>
                  <a:pt x="31940" y="70580"/>
                </a:lnTo>
                <a:lnTo>
                  <a:pt x="31980" y="70410"/>
                </a:lnTo>
                <a:lnTo>
                  <a:pt x="31970" y="70370"/>
                </a:lnTo>
                <a:lnTo>
                  <a:pt x="31940" y="70340"/>
                </a:lnTo>
                <a:lnTo>
                  <a:pt x="31900" y="70320"/>
                </a:lnTo>
                <a:lnTo>
                  <a:pt x="31870" y="70300"/>
                </a:lnTo>
                <a:lnTo>
                  <a:pt x="31890" y="70230"/>
                </a:lnTo>
                <a:lnTo>
                  <a:pt x="31920" y="70180"/>
                </a:lnTo>
                <a:lnTo>
                  <a:pt x="31960" y="70150"/>
                </a:lnTo>
                <a:lnTo>
                  <a:pt x="32040" y="70120"/>
                </a:lnTo>
                <a:lnTo>
                  <a:pt x="32090" y="70110"/>
                </a:lnTo>
                <a:lnTo>
                  <a:pt x="32200" y="70130"/>
                </a:lnTo>
                <a:lnTo>
                  <a:pt x="32250" y="70120"/>
                </a:lnTo>
                <a:lnTo>
                  <a:pt x="32280" y="70090"/>
                </a:lnTo>
                <a:lnTo>
                  <a:pt x="32340" y="70010"/>
                </a:lnTo>
                <a:lnTo>
                  <a:pt x="32520" y="69800"/>
                </a:lnTo>
                <a:lnTo>
                  <a:pt x="32560" y="69720"/>
                </a:lnTo>
                <a:lnTo>
                  <a:pt x="32580" y="69670"/>
                </a:lnTo>
                <a:lnTo>
                  <a:pt x="32570" y="69640"/>
                </a:lnTo>
                <a:lnTo>
                  <a:pt x="32560" y="69610"/>
                </a:lnTo>
                <a:lnTo>
                  <a:pt x="32550" y="69560"/>
                </a:lnTo>
                <a:lnTo>
                  <a:pt x="32540" y="69510"/>
                </a:lnTo>
                <a:lnTo>
                  <a:pt x="32550" y="69470"/>
                </a:lnTo>
                <a:lnTo>
                  <a:pt x="32570" y="69450"/>
                </a:lnTo>
                <a:lnTo>
                  <a:pt x="32620" y="69450"/>
                </a:lnTo>
                <a:lnTo>
                  <a:pt x="32750" y="69540"/>
                </a:lnTo>
                <a:lnTo>
                  <a:pt x="32820" y="69560"/>
                </a:lnTo>
                <a:lnTo>
                  <a:pt x="32880" y="69530"/>
                </a:lnTo>
                <a:lnTo>
                  <a:pt x="32920" y="69450"/>
                </a:lnTo>
                <a:lnTo>
                  <a:pt x="32920" y="69360"/>
                </a:lnTo>
                <a:lnTo>
                  <a:pt x="32900" y="69280"/>
                </a:lnTo>
                <a:lnTo>
                  <a:pt x="32860" y="69220"/>
                </a:lnTo>
                <a:lnTo>
                  <a:pt x="32800" y="69170"/>
                </a:lnTo>
                <a:lnTo>
                  <a:pt x="32670" y="69090"/>
                </a:lnTo>
                <a:lnTo>
                  <a:pt x="32630" y="69040"/>
                </a:lnTo>
                <a:lnTo>
                  <a:pt x="32640" y="68980"/>
                </a:lnTo>
                <a:lnTo>
                  <a:pt x="32770" y="68890"/>
                </a:lnTo>
                <a:lnTo>
                  <a:pt x="32810" y="68850"/>
                </a:lnTo>
                <a:lnTo>
                  <a:pt x="32790" y="68800"/>
                </a:lnTo>
                <a:lnTo>
                  <a:pt x="32720" y="68740"/>
                </a:lnTo>
                <a:lnTo>
                  <a:pt x="32700" y="68690"/>
                </a:lnTo>
                <a:lnTo>
                  <a:pt x="32700" y="68650"/>
                </a:lnTo>
                <a:lnTo>
                  <a:pt x="32730" y="68470"/>
                </a:lnTo>
                <a:lnTo>
                  <a:pt x="32740" y="68450"/>
                </a:lnTo>
                <a:lnTo>
                  <a:pt x="32760" y="68430"/>
                </a:lnTo>
                <a:lnTo>
                  <a:pt x="32770" y="68410"/>
                </a:lnTo>
                <a:lnTo>
                  <a:pt x="32770" y="68380"/>
                </a:lnTo>
                <a:lnTo>
                  <a:pt x="32760" y="68360"/>
                </a:lnTo>
                <a:lnTo>
                  <a:pt x="32750" y="68340"/>
                </a:lnTo>
                <a:lnTo>
                  <a:pt x="32740" y="68320"/>
                </a:lnTo>
                <a:lnTo>
                  <a:pt x="32740" y="68290"/>
                </a:lnTo>
                <a:lnTo>
                  <a:pt x="32770" y="68240"/>
                </a:lnTo>
                <a:lnTo>
                  <a:pt x="32830" y="68230"/>
                </a:lnTo>
                <a:lnTo>
                  <a:pt x="32940" y="68230"/>
                </a:lnTo>
                <a:lnTo>
                  <a:pt x="32980" y="68210"/>
                </a:lnTo>
                <a:lnTo>
                  <a:pt x="33010" y="68180"/>
                </a:lnTo>
                <a:lnTo>
                  <a:pt x="33070" y="68100"/>
                </a:lnTo>
                <a:lnTo>
                  <a:pt x="33100" y="68060"/>
                </a:lnTo>
                <a:lnTo>
                  <a:pt x="33220" y="67990"/>
                </a:lnTo>
                <a:lnTo>
                  <a:pt x="33290" y="67910"/>
                </a:lnTo>
                <a:lnTo>
                  <a:pt x="33300" y="67820"/>
                </a:lnTo>
                <a:lnTo>
                  <a:pt x="33270" y="67600"/>
                </a:lnTo>
                <a:lnTo>
                  <a:pt x="33270" y="67550"/>
                </a:lnTo>
                <a:lnTo>
                  <a:pt x="33290" y="67500"/>
                </a:lnTo>
                <a:lnTo>
                  <a:pt x="33300" y="67450"/>
                </a:lnTo>
                <a:lnTo>
                  <a:pt x="33290" y="67400"/>
                </a:lnTo>
                <a:lnTo>
                  <a:pt x="33150" y="67020"/>
                </a:lnTo>
                <a:lnTo>
                  <a:pt x="33130" y="66910"/>
                </a:lnTo>
                <a:lnTo>
                  <a:pt x="33130" y="66790"/>
                </a:lnTo>
                <a:lnTo>
                  <a:pt x="33140" y="66660"/>
                </a:lnTo>
                <a:lnTo>
                  <a:pt x="33130" y="66570"/>
                </a:lnTo>
                <a:lnTo>
                  <a:pt x="33090" y="66510"/>
                </a:lnTo>
                <a:lnTo>
                  <a:pt x="32960" y="66430"/>
                </a:lnTo>
                <a:lnTo>
                  <a:pt x="32860" y="66330"/>
                </a:lnTo>
                <a:lnTo>
                  <a:pt x="32840" y="66320"/>
                </a:lnTo>
                <a:lnTo>
                  <a:pt x="32820" y="66310"/>
                </a:lnTo>
                <a:lnTo>
                  <a:pt x="32810" y="66300"/>
                </a:lnTo>
                <a:lnTo>
                  <a:pt x="32820" y="66270"/>
                </a:lnTo>
                <a:lnTo>
                  <a:pt x="32840" y="66250"/>
                </a:lnTo>
                <a:lnTo>
                  <a:pt x="32860" y="66240"/>
                </a:lnTo>
                <a:lnTo>
                  <a:pt x="33020" y="66220"/>
                </a:lnTo>
                <a:lnTo>
                  <a:pt x="33070" y="66200"/>
                </a:lnTo>
                <a:lnTo>
                  <a:pt x="33110" y="66180"/>
                </a:lnTo>
                <a:lnTo>
                  <a:pt x="33140" y="66140"/>
                </a:lnTo>
                <a:lnTo>
                  <a:pt x="33190" y="66050"/>
                </a:lnTo>
                <a:lnTo>
                  <a:pt x="33210" y="66010"/>
                </a:lnTo>
                <a:lnTo>
                  <a:pt x="33360" y="65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