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Luis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San Lu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550" y="28010"/>
                </a:moveTo>
                <a:lnTo>
                  <a:pt x="43690" y="28040"/>
                </a:lnTo>
                <a:lnTo>
                  <a:pt x="43740" y="28060"/>
                </a:lnTo>
                <a:lnTo>
                  <a:pt x="43800" y="28090"/>
                </a:lnTo>
                <a:lnTo>
                  <a:pt x="43820" y="28100"/>
                </a:lnTo>
                <a:lnTo>
                  <a:pt x="43830" y="28100"/>
                </a:lnTo>
                <a:lnTo>
                  <a:pt x="43850" y="28100"/>
                </a:lnTo>
                <a:lnTo>
                  <a:pt x="43890" y="28100"/>
                </a:lnTo>
                <a:lnTo>
                  <a:pt x="43930" y="28080"/>
                </a:lnTo>
                <a:lnTo>
                  <a:pt x="43950" y="28070"/>
                </a:lnTo>
                <a:lnTo>
                  <a:pt x="43960" y="28080"/>
                </a:lnTo>
                <a:lnTo>
                  <a:pt x="43980" y="28090"/>
                </a:lnTo>
                <a:lnTo>
                  <a:pt x="44030" y="28120"/>
                </a:lnTo>
                <a:lnTo>
                  <a:pt x="44040" y="28120"/>
                </a:lnTo>
                <a:lnTo>
                  <a:pt x="44150" y="28100"/>
                </a:lnTo>
                <a:lnTo>
                  <a:pt x="44170" y="28100"/>
                </a:lnTo>
                <a:lnTo>
                  <a:pt x="44190" y="28110"/>
                </a:lnTo>
                <a:lnTo>
                  <a:pt x="44220" y="28120"/>
                </a:lnTo>
                <a:lnTo>
                  <a:pt x="44270" y="28150"/>
                </a:lnTo>
                <a:lnTo>
                  <a:pt x="44290" y="28150"/>
                </a:lnTo>
                <a:lnTo>
                  <a:pt x="44310" y="28150"/>
                </a:lnTo>
                <a:lnTo>
                  <a:pt x="44380" y="28130"/>
                </a:lnTo>
                <a:lnTo>
                  <a:pt x="44410" y="28130"/>
                </a:lnTo>
                <a:lnTo>
                  <a:pt x="44510" y="28140"/>
                </a:lnTo>
                <a:lnTo>
                  <a:pt x="44610" y="28130"/>
                </a:lnTo>
                <a:lnTo>
                  <a:pt x="44720" y="28090"/>
                </a:lnTo>
                <a:lnTo>
                  <a:pt x="44800" y="28040"/>
                </a:lnTo>
                <a:lnTo>
                  <a:pt x="44850" y="28020"/>
                </a:lnTo>
                <a:lnTo>
                  <a:pt x="44950" y="28000"/>
                </a:lnTo>
                <a:lnTo>
                  <a:pt x="45030" y="28000"/>
                </a:lnTo>
                <a:lnTo>
                  <a:pt x="45130" y="28020"/>
                </a:lnTo>
                <a:lnTo>
                  <a:pt x="45150" y="28020"/>
                </a:lnTo>
                <a:lnTo>
                  <a:pt x="45160" y="28030"/>
                </a:lnTo>
                <a:lnTo>
                  <a:pt x="45190" y="28050"/>
                </a:lnTo>
                <a:lnTo>
                  <a:pt x="45210" y="28060"/>
                </a:lnTo>
                <a:lnTo>
                  <a:pt x="45220" y="28060"/>
                </a:lnTo>
                <a:lnTo>
                  <a:pt x="45260" y="28070"/>
                </a:lnTo>
                <a:lnTo>
                  <a:pt x="45360" y="28070"/>
                </a:lnTo>
                <a:lnTo>
                  <a:pt x="45560" y="28030"/>
                </a:lnTo>
                <a:lnTo>
                  <a:pt x="45740" y="28030"/>
                </a:lnTo>
                <a:lnTo>
                  <a:pt x="45810" y="28050"/>
                </a:lnTo>
                <a:lnTo>
                  <a:pt x="45910" y="28100"/>
                </a:lnTo>
                <a:lnTo>
                  <a:pt x="46490" y="28460"/>
                </a:lnTo>
                <a:lnTo>
                  <a:pt x="46550" y="28530"/>
                </a:lnTo>
                <a:lnTo>
                  <a:pt x="46610" y="28580"/>
                </a:lnTo>
                <a:lnTo>
                  <a:pt x="46620" y="28600"/>
                </a:lnTo>
                <a:lnTo>
                  <a:pt x="46630" y="28620"/>
                </a:lnTo>
                <a:lnTo>
                  <a:pt x="46640" y="28660"/>
                </a:lnTo>
                <a:lnTo>
                  <a:pt x="46640" y="28670"/>
                </a:lnTo>
                <a:lnTo>
                  <a:pt x="46640" y="28710"/>
                </a:lnTo>
                <a:lnTo>
                  <a:pt x="46640" y="28740"/>
                </a:lnTo>
                <a:lnTo>
                  <a:pt x="46640" y="28770"/>
                </a:lnTo>
                <a:lnTo>
                  <a:pt x="46660" y="28820"/>
                </a:lnTo>
                <a:lnTo>
                  <a:pt x="46680" y="28860"/>
                </a:lnTo>
                <a:lnTo>
                  <a:pt x="46710" y="28910"/>
                </a:lnTo>
                <a:lnTo>
                  <a:pt x="46710" y="28920"/>
                </a:lnTo>
                <a:lnTo>
                  <a:pt x="46720" y="28950"/>
                </a:lnTo>
                <a:lnTo>
                  <a:pt x="46720" y="29050"/>
                </a:lnTo>
                <a:lnTo>
                  <a:pt x="46720" y="29070"/>
                </a:lnTo>
                <a:lnTo>
                  <a:pt x="46720" y="29090"/>
                </a:lnTo>
                <a:lnTo>
                  <a:pt x="46730" y="29100"/>
                </a:lnTo>
                <a:lnTo>
                  <a:pt x="46740" y="29110"/>
                </a:lnTo>
                <a:lnTo>
                  <a:pt x="46770" y="29120"/>
                </a:lnTo>
                <a:lnTo>
                  <a:pt x="46990" y="29090"/>
                </a:lnTo>
                <a:lnTo>
                  <a:pt x="47200" y="29030"/>
                </a:lnTo>
                <a:lnTo>
                  <a:pt x="47240" y="29020"/>
                </a:lnTo>
                <a:lnTo>
                  <a:pt x="47250" y="29020"/>
                </a:lnTo>
                <a:lnTo>
                  <a:pt x="47260" y="29020"/>
                </a:lnTo>
                <a:lnTo>
                  <a:pt x="47280" y="29030"/>
                </a:lnTo>
                <a:lnTo>
                  <a:pt x="47290" y="29040"/>
                </a:lnTo>
                <a:lnTo>
                  <a:pt x="47300" y="29040"/>
                </a:lnTo>
                <a:lnTo>
                  <a:pt x="47300" y="29070"/>
                </a:lnTo>
                <a:lnTo>
                  <a:pt x="47310" y="29100"/>
                </a:lnTo>
                <a:lnTo>
                  <a:pt x="47310" y="29170"/>
                </a:lnTo>
                <a:lnTo>
                  <a:pt x="47310" y="29240"/>
                </a:lnTo>
                <a:lnTo>
                  <a:pt x="47300" y="29300"/>
                </a:lnTo>
                <a:lnTo>
                  <a:pt x="47300" y="29360"/>
                </a:lnTo>
                <a:lnTo>
                  <a:pt x="47300" y="29380"/>
                </a:lnTo>
                <a:lnTo>
                  <a:pt x="47310" y="29410"/>
                </a:lnTo>
                <a:lnTo>
                  <a:pt x="47360" y="29500"/>
                </a:lnTo>
                <a:lnTo>
                  <a:pt x="47370" y="29550"/>
                </a:lnTo>
                <a:lnTo>
                  <a:pt x="47380" y="29590"/>
                </a:lnTo>
                <a:lnTo>
                  <a:pt x="47390" y="29640"/>
                </a:lnTo>
                <a:lnTo>
                  <a:pt x="47400" y="29660"/>
                </a:lnTo>
                <a:lnTo>
                  <a:pt x="47400" y="29680"/>
                </a:lnTo>
                <a:lnTo>
                  <a:pt x="47390" y="29760"/>
                </a:lnTo>
                <a:lnTo>
                  <a:pt x="47380" y="29830"/>
                </a:lnTo>
                <a:lnTo>
                  <a:pt x="47330" y="29940"/>
                </a:lnTo>
                <a:lnTo>
                  <a:pt x="47320" y="30040"/>
                </a:lnTo>
                <a:lnTo>
                  <a:pt x="47310" y="30060"/>
                </a:lnTo>
                <a:lnTo>
                  <a:pt x="47300" y="30080"/>
                </a:lnTo>
                <a:lnTo>
                  <a:pt x="47290" y="30090"/>
                </a:lnTo>
                <a:lnTo>
                  <a:pt x="47260" y="30120"/>
                </a:lnTo>
                <a:lnTo>
                  <a:pt x="47250" y="30140"/>
                </a:lnTo>
                <a:lnTo>
                  <a:pt x="47250" y="30150"/>
                </a:lnTo>
                <a:lnTo>
                  <a:pt x="47250" y="30180"/>
                </a:lnTo>
                <a:lnTo>
                  <a:pt x="47250" y="30220"/>
                </a:lnTo>
                <a:lnTo>
                  <a:pt x="47250" y="30230"/>
                </a:lnTo>
                <a:lnTo>
                  <a:pt x="47240" y="30250"/>
                </a:lnTo>
                <a:lnTo>
                  <a:pt x="47210" y="30300"/>
                </a:lnTo>
                <a:lnTo>
                  <a:pt x="47210" y="30320"/>
                </a:lnTo>
                <a:lnTo>
                  <a:pt x="47200" y="30340"/>
                </a:lnTo>
                <a:lnTo>
                  <a:pt x="47200" y="30430"/>
                </a:lnTo>
                <a:lnTo>
                  <a:pt x="47200" y="30450"/>
                </a:lnTo>
                <a:lnTo>
                  <a:pt x="47190" y="30470"/>
                </a:lnTo>
                <a:lnTo>
                  <a:pt x="47110" y="30620"/>
                </a:lnTo>
                <a:lnTo>
                  <a:pt x="47110" y="30640"/>
                </a:lnTo>
                <a:lnTo>
                  <a:pt x="47100" y="30660"/>
                </a:lnTo>
                <a:lnTo>
                  <a:pt x="47110" y="30690"/>
                </a:lnTo>
                <a:lnTo>
                  <a:pt x="47120" y="30730"/>
                </a:lnTo>
                <a:lnTo>
                  <a:pt x="47120" y="30750"/>
                </a:lnTo>
                <a:lnTo>
                  <a:pt x="47110" y="30780"/>
                </a:lnTo>
                <a:lnTo>
                  <a:pt x="47060" y="30890"/>
                </a:lnTo>
                <a:lnTo>
                  <a:pt x="47050" y="30920"/>
                </a:lnTo>
                <a:lnTo>
                  <a:pt x="47050" y="30960"/>
                </a:lnTo>
                <a:lnTo>
                  <a:pt x="47070" y="31010"/>
                </a:lnTo>
                <a:lnTo>
                  <a:pt x="47070" y="31030"/>
                </a:lnTo>
                <a:lnTo>
                  <a:pt x="47070" y="31040"/>
                </a:lnTo>
                <a:lnTo>
                  <a:pt x="47060" y="31060"/>
                </a:lnTo>
                <a:lnTo>
                  <a:pt x="47040" y="31070"/>
                </a:lnTo>
                <a:lnTo>
                  <a:pt x="47030" y="31080"/>
                </a:lnTo>
                <a:lnTo>
                  <a:pt x="46980" y="31090"/>
                </a:lnTo>
                <a:lnTo>
                  <a:pt x="46960" y="31090"/>
                </a:lnTo>
                <a:lnTo>
                  <a:pt x="46950" y="31100"/>
                </a:lnTo>
                <a:lnTo>
                  <a:pt x="46950" y="31110"/>
                </a:lnTo>
                <a:lnTo>
                  <a:pt x="46940" y="31120"/>
                </a:lnTo>
                <a:lnTo>
                  <a:pt x="46880" y="31230"/>
                </a:lnTo>
                <a:lnTo>
                  <a:pt x="46870" y="31260"/>
                </a:lnTo>
                <a:lnTo>
                  <a:pt x="46860" y="31280"/>
                </a:lnTo>
                <a:lnTo>
                  <a:pt x="46960" y="33160"/>
                </a:lnTo>
                <a:lnTo>
                  <a:pt x="46960" y="35760"/>
                </a:lnTo>
                <a:lnTo>
                  <a:pt x="46960" y="35770"/>
                </a:lnTo>
                <a:lnTo>
                  <a:pt x="46950" y="37910"/>
                </a:lnTo>
                <a:lnTo>
                  <a:pt x="46950" y="38310"/>
                </a:lnTo>
                <a:lnTo>
                  <a:pt x="46940" y="38310"/>
                </a:lnTo>
                <a:lnTo>
                  <a:pt x="46860" y="38310"/>
                </a:lnTo>
                <a:lnTo>
                  <a:pt x="45010" y="38310"/>
                </a:lnTo>
                <a:lnTo>
                  <a:pt x="44930" y="38310"/>
                </a:lnTo>
                <a:lnTo>
                  <a:pt x="43790" y="38310"/>
                </a:lnTo>
                <a:lnTo>
                  <a:pt x="43770" y="38300"/>
                </a:lnTo>
                <a:lnTo>
                  <a:pt x="43760" y="38220"/>
                </a:lnTo>
                <a:lnTo>
                  <a:pt x="43760" y="38180"/>
                </a:lnTo>
                <a:lnTo>
                  <a:pt x="43790" y="38060"/>
                </a:lnTo>
                <a:lnTo>
                  <a:pt x="43800" y="37870"/>
                </a:lnTo>
                <a:lnTo>
                  <a:pt x="43890" y="37470"/>
                </a:lnTo>
                <a:lnTo>
                  <a:pt x="43910" y="37210"/>
                </a:lnTo>
                <a:lnTo>
                  <a:pt x="43980" y="37070"/>
                </a:lnTo>
                <a:lnTo>
                  <a:pt x="43990" y="37020"/>
                </a:lnTo>
                <a:lnTo>
                  <a:pt x="43990" y="36790"/>
                </a:lnTo>
                <a:lnTo>
                  <a:pt x="44020" y="36630"/>
                </a:lnTo>
                <a:lnTo>
                  <a:pt x="44020" y="36590"/>
                </a:lnTo>
                <a:lnTo>
                  <a:pt x="43990" y="36430"/>
                </a:lnTo>
                <a:lnTo>
                  <a:pt x="44000" y="36420"/>
                </a:lnTo>
                <a:lnTo>
                  <a:pt x="44010" y="36400"/>
                </a:lnTo>
                <a:lnTo>
                  <a:pt x="44020" y="36370"/>
                </a:lnTo>
                <a:lnTo>
                  <a:pt x="44020" y="36340"/>
                </a:lnTo>
                <a:lnTo>
                  <a:pt x="44010" y="36320"/>
                </a:lnTo>
                <a:lnTo>
                  <a:pt x="44000" y="36300"/>
                </a:lnTo>
                <a:lnTo>
                  <a:pt x="43980" y="36270"/>
                </a:lnTo>
                <a:lnTo>
                  <a:pt x="44020" y="36120"/>
                </a:lnTo>
                <a:lnTo>
                  <a:pt x="44020" y="36080"/>
                </a:lnTo>
                <a:lnTo>
                  <a:pt x="44010" y="36040"/>
                </a:lnTo>
                <a:lnTo>
                  <a:pt x="43970" y="35960"/>
                </a:lnTo>
                <a:lnTo>
                  <a:pt x="43960" y="35930"/>
                </a:lnTo>
                <a:lnTo>
                  <a:pt x="43950" y="35890"/>
                </a:lnTo>
                <a:lnTo>
                  <a:pt x="43920" y="35790"/>
                </a:lnTo>
                <a:lnTo>
                  <a:pt x="43920" y="35760"/>
                </a:lnTo>
                <a:lnTo>
                  <a:pt x="43940" y="35630"/>
                </a:lnTo>
                <a:lnTo>
                  <a:pt x="43930" y="35580"/>
                </a:lnTo>
                <a:lnTo>
                  <a:pt x="43880" y="35390"/>
                </a:lnTo>
                <a:lnTo>
                  <a:pt x="43630" y="34900"/>
                </a:lnTo>
                <a:lnTo>
                  <a:pt x="43540" y="34790"/>
                </a:lnTo>
                <a:lnTo>
                  <a:pt x="43520" y="34750"/>
                </a:lnTo>
                <a:lnTo>
                  <a:pt x="43510" y="34700"/>
                </a:lnTo>
                <a:lnTo>
                  <a:pt x="43460" y="34540"/>
                </a:lnTo>
                <a:lnTo>
                  <a:pt x="43450" y="34320"/>
                </a:lnTo>
                <a:lnTo>
                  <a:pt x="43430" y="34270"/>
                </a:lnTo>
                <a:lnTo>
                  <a:pt x="43400" y="34250"/>
                </a:lnTo>
                <a:lnTo>
                  <a:pt x="43380" y="34210"/>
                </a:lnTo>
                <a:lnTo>
                  <a:pt x="43410" y="34160"/>
                </a:lnTo>
                <a:lnTo>
                  <a:pt x="43380" y="34110"/>
                </a:lnTo>
                <a:lnTo>
                  <a:pt x="43380" y="33920"/>
                </a:lnTo>
                <a:lnTo>
                  <a:pt x="43360" y="33860"/>
                </a:lnTo>
                <a:lnTo>
                  <a:pt x="43360" y="33830"/>
                </a:lnTo>
                <a:lnTo>
                  <a:pt x="43390" y="33780"/>
                </a:lnTo>
                <a:lnTo>
                  <a:pt x="43400" y="33740"/>
                </a:lnTo>
                <a:lnTo>
                  <a:pt x="43410" y="33730"/>
                </a:lnTo>
                <a:lnTo>
                  <a:pt x="43420" y="33730"/>
                </a:lnTo>
                <a:lnTo>
                  <a:pt x="43450" y="33750"/>
                </a:lnTo>
                <a:lnTo>
                  <a:pt x="43460" y="33750"/>
                </a:lnTo>
                <a:lnTo>
                  <a:pt x="43490" y="33710"/>
                </a:lnTo>
                <a:lnTo>
                  <a:pt x="43500" y="33660"/>
                </a:lnTo>
                <a:lnTo>
                  <a:pt x="43510" y="33530"/>
                </a:lnTo>
                <a:lnTo>
                  <a:pt x="43520" y="33450"/>
                </a:lnTo>
                <a:lnTo>
                  <a:pt x="43520" y="33410"/>
                </a:lnTo>
                <a:lnTo>
                  <a:pt x="43480" y="33350"/>
                </a:lnTo>
                <a:lnTo>
                  <a:pt x="43470" y="33270"/>
                </a:lnTo>
                <a:lnTo>
                  <a:pt x="43450" y="33230"/>
                </a:lnTo>
                <a:lnTo>
                  <a:pt x="43420" y="33210"/>
                </a:lnTo>
                <a:lnTo>
                  <a:pt x="43390" y="33190"/>
                </a:lnTo>
                <a:lnTo>
                  <a:pt x="43360" y="33150"/>
                </a:lnTo>
                <a:lnTo>
                  <a:pt x="43340" y="33040"/>
                </a:lnTo>
                <a:lnTo>
                  <a:pt x="43320" y="32990"/>
                </a:lnTo>
                <a:lnTo>
                  <a:pt x="43280" y="32960"/>
                </a:lnTo>
                <a:lnTo>
                  <a:pt x="43250" y="32930"/>
                </a:lnTo>
                <a:lnTo>
                  <a:pt x="43180" y="32880"/>
                </a:lnTo>
                <a:lnTo>
                  <a:pt x="43140" y="32850"/>
                </a:lnTo>
                <a:lnTo>
                  <a:pt x="43120" y="32820"/>
                </a:lnTo>
                <a:lnTo>
                  <a:pt x="43120" y="32770"/>
                </a:lnTo>
                <a:lnTo>
                  <a:pt x="43070" y="32600"/>
                </a:lnTo>
                <a:lnTo>
                  <a:pt x="43020" y="32520"/>
                </a:lnTo>
                <a:lnTo>
                  <a:pt x="42990" y="32410"/>
                </a:lnTo>
                <a:lnTo>
                  <a:pt x="42980" y="32380"/>
                </a:lnTo>
                <a:lnTo>
                  <a:pt x="42950" y="32300"/>
                </a:lnTo>
                <a:lnTo>
                  <a:pt x="42940" y="32270"/>
                </a:lnTo>
                <a:lnTo>
                  <a:pt x="42900" y="32230"/>
                </a:lnTo>
                <a:lnTo>
                  <a:pt x="42700" y="31890"/>
                </a:lnTo>
                <a:lnTo>
                  <a:pt x="42680" y="31830"/>
                </a:lnTo>
                <a:lnTo>
                  <a:pt x="42680" y="31780"/>
                </a:lnTo>
                <a:lnTo>
                  <a:pt x="42680" y="31670"/>
                </a:lnTo>
                <a:lnTo>
                  <a:pt x="42680" y="31630"/>
                </a:lnTo>
                <a:lnTo>
                  <a:pt x="42630" y="31510"/>
                </a:lnTo>
                <a:lnTo>
                  <a:pt x="42630" y="31420"/>
                </a:lnTo>
                <a:lnTo>
                  <a:pt x="42610" y="31400"/>
                </a:lnTo>
                <a:lnTo>
                  <a:pt x="42600" y="31330"/>
                </a:lnTo>
                <a:lnTo>
                  <a:pt x="42610" y="31140"/>
                </a:lnTo>
                <a:lnTo>
                  <a:pt x="42600" y="30910"/>
                </a:lnTo>
                <a:lnTo>
                  <a:pt x="42580" y="30860"/>
                </a:lnTo>
                <a:lnTo>
                  <a:pt x="42570" y="30840"/>
                </a:lnTo>
                <a:lnTo>
                  <a:pt x="42570" y="30810"/>
                </a:lnTo>
                <a:lnTo>
                  <a:pt x="42580" y="30760"/>
                </a:lnTo>
                <a:lnTo>
                  <a:pt x="42580" y="30730"/>
                </a:lnTo>
                <a:lnTo>
                  <a:pt x="42540" y="30630"/>
                </a:lnTo>
                <a:lnTo>
                  <a:pt x="42520" y="30560"/>
                </a:lnTo>
                <a:lnTo>
                  <a:pt x="42530" y="30530"/>
                </a:lnTo>
                <a:lnTo>
                  <a:pt x="42570" y="30500"/>
                </a:lnTo>
                <a:lnTo>
                  <a:pt x="42570" y="30450"/>
                </a:lnTo>
                <a:lnTo>
                  <a:pt x="42540" y="30340"/>
                </a:lnTo>
                <a:lnTo>
                  <a:pt x="42550" y="30320"/>
                </a:lnTo>
                <a:lnTo>
                  <a:pt x="42560" y="30250"/>
                </a:lnTo>
                <a:lnTo>
                  <a:pt x="42600" y="30180"/>
                </a:lnTo>
                <a:lnTo>
                  <a:pt x="42590" y="30150"/>
                </a:lnTo>
                <a:lnTo>
                  <a:pt x="42570" y="30120"/>
                </a:lnTo>
                <a:lnTo>
                  <a:pt x="42560" y="30080"/>
                </a:lnTo>
                <a:lnTo>
                  <a:pt x="42550" y="30040"/>
                </a:lnTo>
                <a:lnTo>
                  <a:pt x="42530" y="30020"/>
                </a:lnTo>
                <a:lnTo>
                  <a:pt x="42510" y="30000"/>
                </a:lnTo>
                <a:lnTo>
                  <a:pt x="42490" y="29970"/>
                </a:lnTo>
                <a:lnTo>
                  <a:pt x="42470" y="29950"/>
                </a:lnTo>
                <a:lnTo>
                  <a:pt x="42460" y="29910"/>
                </a:lnTo>
                <a:lnTo>
                  <a:pt x="42420" y="29710"/>
                </a:lnTo>
                <a:lnTo>
                  <a:pt x="42410" y="29680"/>
                </a:lnTo>
                <a:lnTo>
                  <a:pt x="42410" y="29640"/>
                </a:lnTo>
                <a:lnTo>
                  <a:pt x="42380" y="29570"/>
                </a:lnTo>
                <a:lnTo>
                  <a:pt x="42370" y="29500"/>
                </a:lnTo>
                <a:lnTo>
                  <a:pt x="42360" y="29480"/>
                </a:lnTo>
                <a:lnTo>
                  <a:pt x="42350" y="29460"/>
                </a:lnTo>
                <a:lnTo>
                  <a:pt x="42340" y="29440"/>
                </a:lnTo>
                <a:lnTo>
                  <a:pt x="42330" y="29430"/>
                </a:lnTo>
                <a:lnTo>
                  <a:pt x="42330" y="29390"/>
                </a:lnTo>
                <a:lnTo>
                  <a:pt x="42330" y="29370"/>
                </a:lnTo>
                <a:lnTo>
                  <a:pt x="42310" y="29340"/>
                </a:lnTo>
                <a:lnTo>
                  <a:pt x="42290" y="29320"/>
                </a:lnTo>
                <a:lnTo>
                  <a:pt x="42240" y="29280"/>
                </a:lnTo>
                <a:lnTo>
                  <a:pt x="42190" y="29060"/>
                </a:lnTo>
                <a:lnTo>
                  <a:pt x="42180" y="28950"/>
                </a:lnTo>
                <a:lnTo>
                  <a:pt x="42180" y="28790"/>
                </a:lnTo>
                <a:lnTo>
                  <a:pt x="42180" y="28710"/>
                </a:lnTo>
                <a:lnTo>
                  <a:pt x="42180" y="28560"/>
                </a:lnTo>
                <a:lnTo>
                  <a:pt x="42180" y="28520"/>
                </a:lnTo>
                <a:lnTo>
                  <a:pt x="42170" y="28470"/>
                </a:lnTo>
                <a:lnTo>
                  <a:pt x="42180" y="28450"/>
                </a:lnTo>
                <a:lnTo>
                  <a:pt x="42180" y="28420"/>
                </a:lnTo>
                <a:lnTo>
                  <a:pt x="42210" y="28310"/>
                </a:lnTo>
                <a:lnTo>
                  <a:pt x="42220" y="28300"/>
                </a:lnTo>
                <a:lnTo>
                  <a:pt x="42220" y="28280"/>
                </a:lnTo>
                <a:lnTo>
                  <a:pt x="42210" y="28250"/>
                </a:lnTo>
                <a:lnTo>
                  <a:pt x="42210" y="28230"/>
                </a:lnTo>
                <a:lnTo>
                  <a:pt x="42200" y="28220"/>
                </a:lnTo>
                <a:lnTo>
                  <a:pt x="42200" y="28210"/>
                </a:lnTo>
                <a:lnTo>
                  <a:pt x="42210" y="28170"/>
                </a:lnTo>
                <a:lnTo>
                  <a:pt x="42200" y="28150"/>
                </a:lnTo>
                <a:lnTo>
                  <a:pt x="42190" y="28090"/>
                </a:lnTo>
                <a:lnTo>
                  <a:pt x="42190" y="28060"/>
                </a:lnTo>
                <a:lnTo>
                  <a:pt x="42190" y="28050"/>
                </a:lnTo>
                <a:lnTo>
                  <a:pt x="42190" y="28030"/>
                </a:lnTo>
                <a:lnTo>
                  <a:pt x="42200" y="28010"/>
                </a:lnTo>
                <a:lnTo>
                  <a:pt x="42210" y="27990"/>
                </a:lnTo>
                <a:lnTo>
                  <a:pt x="42230" y="27970"/>
                </a:lnTo>
                <a:lnTo>
                  <a:pt x="42280" y="27940"/>
                </a:lnTo>
                <a:lnTo>
                  <a:pt x="42370" y="27960"/>
                </a:lnTo>
                <a:lnTo>
                  <a:pt x="42430" y="27980"/>
                </a:lnTo>
                <a:lnTo>
                  <a:pt x="42460" y="27980"/>
                </a:lnTo>
                <a:lnTo>
                  <a:pt x="42510" y="27990"/>
                </a:lnTo>
                <a:lnTo>
                  <a:pt x="42680" y="27970"/>
                </a:lnTo>
                <a:lnTo>
                  <a:pt x="42750" y="27950"/>
                </a:lnTo>
                <a:lnTo>
                  <a:pt x="42770" y="27950"/>
                </a:lnTo>
                <a:lnTo>
                  <a:pt x="42800" y="27950"/>
                </a:lnTo>
                <a:lnTo>
                  <a:pt x="42840" y="27960"/>
                </a:lnTo>
                <a:lnTo>
                  <a:pt x="42870" y="27970"/>
                </a:lnTo>
                <a:lnTo>
                  <a:pt x="42890" y="27980"/>
                </a:lnTo>
                <a:lnTo>
                  <a:pt x="42910" y="28010"/>
                </a:lnTo>
                <a:lnTo>
                  <a:pt x="42920" y="28010"/>
                </a:lnTo>
                <a:lnTo>
                  <a:pt x="42930" y="28020"/>
                </a:lnTo>
                <a:lnTo>
                  <a:pt x="42950" y="28020"/>
                </a:lnTo>
                <a:lnTo>
                  <a:pt x="43020" y="28040"/>
                </a:lnTo>
                <a:lnTo>
                  <a:pt x="43550" y="28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