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Juan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San Ju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500" y="19680"/>
                </a:moveTo>
                <a:lnTo>
                  <a:pt x="37640" y="19720"/>
                </a:lnTo>
                <a:lnTo>
                  <a:pt x="37650" y="19730"/>
                </a:lnTo>
                <a:lnTo>
                  <a:pt x="37690" y="19760"/>
                </a:lnTo>
                <a:lnTo>
                  <a:pt x="37710" y="19760"/>
                </a:lnTo>
                <a:lnTo>
                  <a:pt x="37730" y="19770"/>
                </a:lnTo>
                <a:lnTo>
                  <a:pt x="37760" y="19770"/>
                </a:lnTo>
                <a:lnTo>
                  <a:pt x="37780" y="19770"/>
                </a:lnTo>
                <a:lnTo>
                  <a:pt x="37820" y="19760"/>
                </a:lnTo>
                <a:lnTo>
                  <a:pt x="37840" y="19750"/>
                </a:lnTo>
                <a:lnTo>
                  <a:pt x="37860" y="19740"/>
                </a:lnTo>
                <a:lnTo>
                  <a:pt x="37870" y="19740"/>
                </a:lnTo>
                <a:lnTo>
                  <a:pt x="37890" y="19750"/>
                </a:lnTo>
                <a:lnTo>
                  <a:pt x="37900" y="19770"/>
                </a:lnTo>
                <a:lnTo>
                  <a:pt x="37930" y="19820"/>
                </a:lnTo>
                <a:lnTo>
                  <a:pt x="37940" y="19840"/>
                </a:lnTo>
                <a:lnTo>
                  <a:pt x="37950" y="19850"/>
                </a:lnTo>
                <a:lnTo>
                  <a:pt x="37980" y="19860"/>
                </a:lnTo>
                <a:lnTo>
                  <a:pt x="38000" y="19870"/>
                </a:lnTo>
                <a:lnTo>
                  <a:pt x="38020" y="19880"/>
                </a:lnTo>
                <a:lnTo>
                  <a:pt x="38120" y="19870"/>
                </a:lnTo>
                <a:lnTo>
                  <a:pt x="38140" y="19870"/>
                </a:lnTo>
                <a:lnTo>
                  <a:pt x="38150" y="19880"/>
                </a:lnTo>
                <a:lnTo>
                  <a:pt x="38460" y="20140"/>
                </a:lnTo>
                <a:lnTo>
                  <a:pt x="38520" y="20200"/>
                </a:lnTo>
                <a:lnTo>
                  <a:pt x="38540" y="20290"/>
                </a:lnTo>
                <a:lnTo>
                  <a:pt x="38570" y="20340"/>
                </a:lnTo>
                <a:lnTo>
                  <a:pt x="38600" y="20420"/>
                </a:lnTo>
                <a:lnTo>
                  <a:pt x="38620" y="20510"/>
                </a:lnTo>
                <a:lnTo>
                  <a:pt x="38640" y="20570"/>
                </a:lnTo>
                <a:lnTo>
                  <a:pt x="38780" y="20700"/>
                </a:lnTo>
                <a:lnTo>
                  <a:pt x="38810" y="20740"/>
                </a:lnTo>
                <a:lnTo>
                  <a:pt x="38840" y="20780"/>
                </a:lnTo>
                <a:lnTo>
                  <a:pt x="38860" y="20860"/>
                </a:lnTo>
                <a:lnTo>
                  <a:pt x="38890" y="20940"/>
                </a:lnTo>
                <a:lnTo>
                  <a:pt x="38900" y="20970"/>
                </a:lnTo>
                <a:lnTo>
                  <a:pt x="38930" y="20990"/>
                </a:lnTo>
                <a:lnTo>
                  <a:pt x="38980" y="21030"/>
                </a:lnTo>
                <a:lnTo>
                  <a:pt x="39000" y="21060"/>
                </a:lnTo>
                <a:lnTo>
                  <a:pt x="39010" y="21070"/>
                </a:lnTo>
                <a:lnTo>
                  <a:pt x="39020" y="21090"/>
                </a:lnTo>
                <a:lnTo>
                  <a:pt x="39030" y="21100"/>
                </a:lnTo>
                <a:lnTo>
                  <a:pt x="39040" y="21130"/>
                </a:lnTo>
                <a:lnTo>
                  <a:pt x="39040" y="21150"/>
                </a:lnTo>
                <a:lnTo>
                  <a:pt x="39040" y="21180"/>
                </a:lnTo>
                <a:lnTo>
                  <a:pt x="39020" y="21220"/>
                </a:lnTo>
                <a:lnTo>
                  <a:pt x="39000" y="21230"/>
                </a:lnTo>
                <a:lnTo>
                  <a:pt x="38970" y="21240"/>
                </a:lnTo>
                <a:lnTo>
                  <a:pt x="38950" y="21250"/>
                </a:lnTo>
                <a:lnTo>
                  <a:pt x="38920" y="21270"/>
                </a:lnTo>
                <a:lnTo>
                  <a:pt x="38910" y="21290"/>
                </a:lnTo>
                <a:lnTo>
                  <a:pt x="38850" y="21380"/>
                </a:lnTo>
                <a:lnTo>
                  <a:pt x="38840" y="21460"/>
                </a:lnTo>
                <a:lnTo>
                  <a:pt x="38840" y="21560"/>
                </a:lnTo>
                <a:lnTo>
                  <a:pt x="38850" y="21650"/>
                </a:lnTo>
                <a:lnTo>
                  <a:pt x="38880" y="21690"/>
                </a:lnTo>
                <a:lnTo>
                  <a:pt x="38920" y="21720"/>
                </a:lnTo>
                <a:lnTo>
                  <a:pt x="38940" y="21770"/>
                </a:lnTo>
                <a:lnTo>
                  <a:pt x="38960" y="21800"/>
                </a:lnTo>
                <a:lnTo>
                  <a:pt x="38960" y="21810"/>
                </a:lnTo>
                <a:lnTo>
                  <a:pt x="38970" y="21820"/>
                </a:lnTo>
                <a:lnTo>
                  <a:pt x="38970" y="21840"/>
                </a:lnTo>
                <a:lnTo>
                  <a:pt x="38970" y="21850"/>
                </a:lnTo>
                <a:lnTo>
                  <a:pt x="38960" y="21870"/>
                </a:lnTo>
                <a:lnTo>
                  <a:pt x="38950" y="21880"/>
                </a:lnTo>
                <a:lnTo>
                  <a:pt x="38930" y="21890"/>
                </a:lnTo>
                <a:lnTo>
                  <a:pt x="38920" y="21890"/>
                </a:lnTo>
                <a:lnTo>
                  <a:pt x="38910" y="21890"/>
                </a:lnTo>
                <a:lnTo>
                  <a:pt x="38900" y="21910"/>
                </a:lnTo>
                <a:lnTo>
                  <a:pt x="38890" y="21940"/>
                </a:lnTo>
                <a:lnTo>
                  <a:pt x="38880" y="22090"/>
                </a:lnTo>
                <a:lnTo>
                  <a:pt x="38890" y="22150"/>
                </a:lnTo>
                <a:lnTo>
                  <a:pt x="38890" y="22170"/>
                </a:lnTo>
                <a:lnTo>
                  <a:pt x="38890" y="22200"/>
                </a:lnTo>
                <a:lnTo>
                  <a:pt x="38880" y="22210"/>
                </a:lnTo>
                <a:lnTo>
                  <a:pt x="38850" y="22250"/>
                </a:lnTo>
                <a:lnTo>
                  <a:pt x="38820" y="22300"/>
                </a:lnTo>
                <a:lnTo>
                  <a:pt x="38820" y="22310"/>
                </a:lnTo>
                <a:lnTo>
                  <a:pt x="38810" y="22340"/>
                </a:lnTo>
                <a:lnTo>
                  <a:pt x="38800" y="22460"/>
                </a:lnTo>
                <a:lnTo>
                  <a:pt x="38800" y="22530"/>
                </a:lnTo>
                <a:lnTo>
                  <a:pt x="38810" y="22550"/>
                </a:lnTo>
                <a:lnTo>
                  <a:pt x="38820" y="22570"/>
                </a:lnTo>
                <a:lnTo>
                  <a:pt x="38820" y="22580"/>
                </a:lnTo>
                <a:lnTo>
                  <a:pt x="38900" y="22610"/>
                </a:lnTo>
                <a:lnTo>
                  <a:pt x="38950" y="22610"/>
                </a:lnTo>
                <a:lnTo>
                  <a:pt x="39060" y="22570"/>
                </a:lnTo>
                <a:lnTo>
                  <a:pt x="39080" y="22570"/>
                </a:lnTo>
                <a:lnTo>
                  <a:pt x="39100" y="22570"/>
                </a:lnTo>
                <a:lnTo>
                  <a:pt x="39160" y="22600"/>
                </a:lnTo>
                <a:lnTo>
                  <a:pt x="39190" y="22600"/>
                </a:lnTo>
                <a:lnTo>
                  <a:pt x="39220" y="22600"/>
                </a:lnTo>
                <a:lnTo>
                  <a:pt x="39240" y="22600"/>
                </a:lnTo>
                <a:lnTo>
                  <a:pt x="39250" y="22600"/>
                </a:lnTo>
                <a:lnTo>
                  <a:pt x="39360" y="22550"/>
                </a:lnTo>
                <a:lnTo>
                  <a:pt x="39420" y="22540"/>
                </a:lnTo>
                <a:lnTo>
                  <a:pt x="39470" y="22530"/>
                </a:lnTo>
                <a:lnTo>
                  <a:pt x="39490" y="22530"/>
                </a:lnTo>
                <a:lnTo>
                  <a:pt x="39520" y="22540"/>
                </a:lnTo>
                <a:lnTo>
                  <a:pt x="39630" y="22620"/>
                </a:lnTo>
                <a:lnTo>
                  <a:pt x="39650" y="22630"/>
                </a:lnTo>
                <a:lnTo>
                  <a:pt x="39670" y="22630"/>
                </a:lnTo>
                <a:lnTo>
                  <a:pt x="39700" y="22640"/>
                </a:lnTo>
                <a:lnTo>
                  <a:pt x="39720" y="22640"/>
                </a:lnTo>
                <a:lnTo>
                  <a:pt x="39750" y="22640"/>
                </a:lnTo>
                <a:lnTo>
                  <a:pt x="39800" y="22630"/>
                </a:lnTo>
                <a:lnTo>
                  <a:pt x="39830" y="22630"/>
                </a:lnTo>
                <a:lnTo>
                  <a:pt x="39890" y="22630"/>
                </a:lnTo>
                <a:lnTo>
                  <a:pt x="40150" y="22720"/>
                </a:lnTo>
                <a:lnTo>
                  <a:pt x="40210" y="22720"/>
                </a:lnTo>
                <a:lnTo>
                  <a:pt x="40230" y="22730"/>
                </a:lnTo>
                <a:lnTo>
                  <a:pt x="40240" y="22740"/>
                </a:lnTo>
                <a:lnTo>
                  <a:pt x="40290" y="22820"/>
                </a:lnTo>
                <a:lnTo>
                  <a:pt x="40320" y="22860"/>
                </a:lnTo>
                <a:lnTo>
                  <a:pt x="40410" y="22910"/>
                </a:lnTo>
                <a:lnTo>
                  <a:pt x="40530" y="22990"/>
                </a:lnTo>
                <a:lnTo>
                  <a:pt x="40550" y="23020"/>
                </a:lnTo>
                <a:lnTo>
                  <a:pt x="40570" y="23040"/>
                </a:lnTo>
                <a:lnTo>
                  <a:pt x="40580" y="23070"/>
                </a:lnTo>
                <a:lnTo>
                  <a:pt x="40590" y="23100"/>
                </a:lnTo>
                <a:lnTo>
                  <a:pt x="40590" y="23110"/>
                </a:lnTo>
                <a:lnTo>
                  <a:pt x="40600" y="23120"/>
                </a:lnTo>
                <a:lnTo>
                  <a:pt x="40610" y="23130"/>
                </a:lnTo>
                <a:lnTo>
                  <a:pt x="40620" y="23140"/>
                </a:lnTo>
                <a:lnTo>
                  <a:pt x="40720" y="23160"/>
                </a:lnTo>
                <a:lnTo>
                  <a:pt x="40760" y="23200"/>
                </a:lnTo>
                <a:lnTo>
                  <a:pt x="40860" y="23300"/>
                </a:lnTo>
                <a:lnTo>
                  <a:pt x="40870" y="23340"/>
                </a:lnTo>
                <a:lnTo>
                  <a:pt x="40890" y="23380"/>
                </a:lnTo>
                <a:lnTo>
                  <a:pt x="40900" y="23400"/>
                </a:lnTo>
                <a:lnTo>
                  <a:pt x="40910" y="23410"/>
                </a:lnTo>
                <a:lnTo>
                  <a:pt x="40990" y="23460"/>
                </a:lnTo>
                <a:lnTo>
                  <a:pt x="41000" y="23470"/>
                </a:lnTo>
                <a:lnTo>
                  <a:pt x="41020" y="23480"/>
                </a:lnTo>
                <a:lnTo>
                  <a:pt x="41070" y="23570"/>
                </a:lnTo>
                <a:lnTo>
                  <a:pt x="41100" y="23600"/>
                </a:lnTo>
                <a:lnTo>
                  <a:pt x="41160" y="23640"/>
                </a:lnTo>
                <a:lnTo>
                  <a:pt x="41180" y="23660"/>
                </a:lnTo>
                <a:lnTo>
                  <a:pt x="41290" y="23700"/>
                </a:lnTo>
                <a:lnTo>
                  <a:pt x="41300" y="23720"/>
                </a:lnTo>
                <a:lnTo>
                  <a:pt x="41320" y="23730"/>
                </a:lnTo>
                <a:lnTo>
                  <a:pt x="41370" y="23820"/>
                </a:lnTo>
                <a:lnTo>
                  <a:pt x="41390" y="23840"/>
                </a:lnTo>
                <a:lnTo>
                  <a:pt x="41680" y="24070"/>
                </a:lnTo>
                <a:lnTo>
                  <a:pt x="41700" y="24090"/>
                </a:lnTo>
                <a:lnTo>
                  <a:pt x="41760" y="24200"/>
                </a:lnTo>
                <a:lnTo>
                  <a:pt x="41790" y="24250"/>
                </a:lnTo>
                <a:lnTo>
                  <a:pt x="41810" y="24350"/>
                </a:lnTo>
                <a:lnTo>
                  <a:pt x="41820" y="24380"/>
                </a:lnTo>
                <a:lnTo>
                  <a:pt x="41820" y="24390"/>
                </a:lnTo>
                <a:lnTo>
                  <a:pt x="41830" y="24400"/>
                </a:lnTo>
                <a:lnTo>
                  <a:pt x="41850" y="24420"/>
                </a:lnTo>
                <a:lnTo>
                  <a:pt x="41980" y="24500"/>
                </a:lnTo>
                <a:lnTo>
                  <a:pt x="42000" y="24520"/>
                </a:lnTo>
                <a:lnTo>
                  <a:pt x="42010" y="24530"/>
                </a:lnTo>
                <a:lnTo>
                  <a:pt x="42060" y="24640"/>
                </a:lnTo>
                <a:lnTo>
                  <a:pt x="42070" y="24660"/>
                </a:lnTo>
                <a:lnTo>
                  <a:pt x="42100" y="24690"/>
                </a:lnTo>
                <a:lnTo>
                  <a:pt x="42190" y="24760"/>
                </a:lnTo>
                <a:lnTo>
                  <a:pt x="42230" y="24790"/>
                </a:lnTo>
                <a:lnTo>
                  <a:pt x="42250" y="24810"/>
                </a:lnTo>
                <a:lnTo>
                  <a:pt x="42280" y="24840"/>
                </a:lnTo>
                <a:lnTo>
                  <a:pt x="42380" y="25000"/>
                </a:lnTo>
                <a:lnTo>
                  <a:pt x="42390" y="25020"/>
                </a:lnTo>
                <a:lnTo>
                  <a:pt x="42450" y="25100"/>
                </a:lnTo>
                <a:lnTo>
                  <a:pt x="42460" y="25120"/>
                </a:lnTo>
                <a:lnTo>
                  <a:pt x="42480" y="25130"/>
                </a:lnTo>
                <a:lnTo>
                  <a:pt x="42570" y="25170"/>
                </a:lnTo>
                <a:lnTo>
                  <a:pt x="42580" y="25180"/>
                </a:lnTo>
                <a:lnTo>
                  <a:pt x="42600" y="25190"/>
                </a:lnTo>
                <a:lnTo>
                  <a:pt x="42620" y="25220"/>
                </a:lnTo>
                <a:lnTo>
                  <a:pt x="42700" y="25420"/>
                </a:lnTo>
                <a:lnTo>
                  <a:pt x="42720" y="25460"/>
                </a:lnTo>
                <a:lnTo>
                  <a:pt x="42750" y="25500"/>
                </a:lnTo>
                <a:lnTo>
                  <a:pt x="42780" y="25560"/>
                </a:lnTo>
                <a:lnTo>
                  <a:pt x="42820" y="25620"/>
                </a:lnTo>
                <a:lnTo>
                  <a:pt x="42820" y="25630"/>
                </a:lnTo>
                <a:lnTo>
                  <a:pt x="42830" y="25650"/>
                </a:lnTo>
                <a:lnTo>
                  <a:pt x="42750" y="25900"/>
                </a:lnTo>
                <a:lnTo>
                  <a:pt x="42760" y="25980"/>
                </a:lnTo>
                <a:lnTo>
                  <a:pt x="42870" y="26080"/>
                </a:lnTo>
                <a:lnTo>
                  <a:pt x="42780" y="26740"/>
                </a:lnTo>
                <a:lnTo>
                  <a:pt x="42800" y="26800"/>
                </a:lnTo>
                <a:lnTo>
                  <a:pt x="42870" y="26940"/>
                </a:lnTo>
                <a:lnTo>
                  <a:pt x="42890" y="27000"/>
                </a:lnTo>
                <a:lnTo>
                  <a:pt x="42890" y="27120"/>
                </a:lnTo>
                <a:lnTo>
                  <a:pt x="42890" y="27150"/>
                </a:lnTo>
                <a:lnTo>
                  <a:pt x="42900" y="27170"/>
                </a:lnTo>
                <a:lnTo>
                  <a:pt x="42920" y="27190"/>
                </a:lnTo>
                <a:lnTo>
                  <a:pt x="43090" y="27360"/>
                </a:lnTo>
                <a:lnTo>
                  <a:pt x="43110" y="27380"/>
                </a:lnTo>
                <a:lnTo>
                  <a:pt x="43120" y="27380"/>
                </a:lnTo>
                <a:lnTo>
                  <a:pt x="43150" y="27390"/>
                </a:lnTo>
                <a:lnTo>
                  <a:pt x="43270" y="27400"/>
                </a:lnTo>
                <a:lnTo>
                  <a:pt x="43280" y="27410"/>
                </a:lnTo>
                <a:lnTo>
                  <a:pt x="43290" y="27420"/>
                </a:lnTo>
                <a:lnTo>
                  <a:pt x="43300" y="27450"/>
                </a:lnTo>
                <a:lnTo>
                  <a:pt x="43300" y="27490"/>
                </a:lnTo>
                <a:lnTo>
                  <a:pt x="43300" y="27510"/>
                </a:lnTo>
                <a:lnTo>
                  <a:pt x="43330" y="27610"/>
                </a:lnTo>
                <a:lnTo>
                  <a:pt x="43330" y="27680"/>
                </a:lnTo>
                <a:lnTo>
                  <a:pt x="43330" y="27700"/>
                </a:lnTo>
                <a:lnTo>
                  <a:pt x="43340" y="27710"/>
                </a:lnTo>
                <a:lnTo>
                  <a:pt x="43360" y="27730"/>
                </a:lnTo>
                <a:lnTo>
                  <a:pt x="43380" y="27740"/>
                </a:lnTo>
                <a:lnTo>
                  <a:pt x="43390" y="27740"/>
                </a:lnTo>
                <a:lnTo>
                  <a:pt x="43410" y="27730"/>
                </a:lnTo>
                <a:lnTo>
                  <a:pt x="43420" y="27740"/>
                </a:lnTo>
                <a:lnTo>
                  <a:pt x="43440" y="27760"/>
                </a:lnTo>
                <a:lnTo>
                  <a:pt x="43500" y="27860"/>
                </a:lnTo>
                <a:lnTo>
                  <a:pt x="43550" y="28010"/>
                </a:lnTo>
                <a:lnTo>
                  <a:pt x="43020" y="28040"/>
                </a:lnTo>
                <a:lnTo>
                  <a:pt x="42950" y="28020"/>
                </a:lnTo>
                <a:lnTo>
                  <a:pt x="42930" y="28020"/>
                </a:lnTo>
                <a:lnTo>
                  <a:pt x="42920" y="28010"/>
                </a:lnTo>
                <a:lnTo>
                  <a:pt x="42910" y="28010"/>
                </a:lnTo>
                <a:lnTo>
                  <a:pt x="42890" y="27980"/>
                </a:lnTo>
                <a:lnTo>
                  <a:pt x="42870" y="27970"/>
                </a:lnTo>
                <a:lnTo>
                  <a:pt x="42840" y="27960"/>
                </a:lnTo>
                <a:lnTo>
                  <a:pt x="42800" y="27950"/>
                </a:lnTo>
                <a:lnTo>
                  <a:pt x="42770" y="27950"/>
                </a:lnTo>
                <a:lnTo>
                  <a:pt x="42750" y="27950"/>
                </a:lnTo>
                <a:lnTo>
                  <a:pt x="42680" y="27970"/>
                </a:lnTo>
                <a:lnTo>
                  <a:pt x="42510" y="27990"/>
                </a:lnTo>
                <a:lnTo>
                  <a:pt x="42460" y="27980"/>
                </a:lnTo>
                <a:lnTo>
                  <a:pt x="42430" y="27980"/>
                </a:lnTo>
                <a:lnTo>
                  <a:pt x="42370" y="27960"/>
                </a:lnTo>
                <a:lnTo>
                  <a:pt x="42280" y="27940"/>
                </a:lnTo>
                <a:lnTo>
                  <a:pt x="42230" y="27970"/>
                </a:lnTo>
                <a:lnTo>
                  <a:pt x="42210" y="27990"/>
                </a:lnTo>
                <a:lnTo>
                  <a:pt x="42200" y="28010"/>
                </a:lnTo>
                <a:lnTo>
                  <a:pt x="42190" y="28030"/>
                </a:lnTo>
                <a:lnTo>
                  <a:pt x="42190" y="28050"/>
                </a:lnTo>
                <a:lnTo>
                  <a:pt x="42190" y="28060"/>
                </a:lnTo>
                <a:lnTo>
                  <a:pt x="42190" y="28090"/>
                </a:lnTo>
                <a:lnTo>
                  <a:pt x="42200" y="28150"/>
                </a:lnTo>
                <a:lnTo>
                  <a:pt x="42210" y="28170"/>
                </a:lnTo>
                <a:lnTo>
                  <a:pt x="42200" y="28210"/>
                </a:lnTo>
                <a:lnTo>
                  <a:pt x="42200" y="28220"/>
                </a:lnTo>
                <a:lnTo>
                  <a:pt x="42210" y="28230"/>
                </a:lnTo>
                <a:lnTo>
                  <a:pt x="42210" y="28250"/>
                </a:lnTo>
                <a:lnTo>
                  <a:pt x="42220" y="28280"/>
                </a:lnTo>
                <a:lnTo>
                  <a:pt x="42220" y="28300"/>
                </a:lnTo>
                <a:lnTo>
                  <a:pt x="42210" y="28310"/>
                </a:lnTo>
                <a:lnTo>
                  <a:pt x="42180" y="28420"/>
                </a:lnTo>
                <a:lnTo>
                  <a:pt x="42180" y="28450"/>
                </a:lnTo>
                <a:lnTo>
                  <a:pt x="42170" y="28470"/>
                </a:lnTo>
                <a:lnTo>
                  <a:pt x="42180" y="28520"/>
                </a:lnTo>
                <a:lnTo>
                  <a:pt x="42180" y="28560"/>
                </a:lnTo>
                <a:lnTo>
                  <a:pt x="42180" y="28710"/>
                </a:lnTo>
                <a:lnTo>
                  <a:pt x="42180" y="28790"/>
                </a:lnTo>
                <a:lnTo>
                  <a:pt x="42180" y="28950"/>
                </a:lnTo>
                <a:lnTo>
                  <a:pt x="42030" y="28840"/>
                </a:lnTo>
                <a:lnTo>
                  <a:pt x="41970" y="28830"/>
                </a:lnTo>
                <a:lnTo>
                  <a:pt x="41950" y="28850"/>
                </a:lnTo>
                <a:lnTo>
                  <a:pt x="41930" y="28860"/>
                </a:lnTo>
                <a:lnTo>
                  <a:pt x="41900" y="28870"/>
                </a:lnTo>
                <a:lnTo>
                  <a:pt x="41760" y="28870"/>
                </a:lnTo>
                <a:lnTo>
                  <a:pt x="41640" y="28890"/>
                </a:lnTo>
                <a:lnTo>
                  <a:pt x="41580" y="28900"/>
                </a:lnTo>
                <a:lnTo>
                  <a:pt x="41570" y="28900"/>
                </a:lnTo>
                <a:lnTo>
                  <a:pt x="41530" y="28920"/>
                </a:lnTo>
                <a:lnTo>
                  <a:pt x="41510" y="28910"/>
                </a:lnTo>
                <a:lnTo>
                  <a:pt x="41500" y="28910"/>
                </a:lnTo>
                <a:lnTo>
                  <a:pt x="41470" y="28930"/>
                </a:lnTo>
                <a:lnTo>
                  <a:pt x="41460" y="28930"/>
                </a:lnTo>
                <a:lnTo>
                  <a:pt x="41270" y="28900"/>
                </a:lnTo>
                <a:lnTo>
                  <a:pt x="41250" y="28890"/>
                </a:lnTo>
                <a:lnTo>
                  <a:pt x="41210" y="28810"/>
                </a:lnTo>
                <a:lnTo>
                  <a:pt x="41180" y="28790"/>
                </a:lnTo>
                <a:lnTo>
                  <a:pt x="41150" y="28760"/>
                </a:lnTo>
                <a:lnTo>
                  <a:pt x="41070" y="28720"/>
                </a:lnTo>
                <a:lnTo>
                  <a:pt x="41050" y="28700"/>
                </a:lnTo>
                <a:lnTo>
                  <a:pt x="41030" y="28620"/>
                </a:lnTo>
                <a:lnTo>
                  <a:pt x="41010" y="28590"/>
                </a:lnTo>
                <a:lnTo>
                  <a:pt x="40950" y="28530"/>
                </a:lnTo>
                <a:lnTo>
                  <a:pt x="40880" y="28480"/>
                </a:lnTo>
                <a:lnTo>
                  <a:pt x="40810" y="28480"/>
                </a:lnTo>
                <a:lnTo>
                  <a:pt x="40580" y="28540"/>
                </a:lnTo>
                <a:lnTo>
                  <a:pt x="40560" y="28550"/>
                </a:lnTo>
                <a:lnTo>
                  <a:pt x="40470" y="28620"/>
                </a:lnTo>
                <a:lnTo>
                  <a:pt x="40400" y="28650"/>
                </a:lnTo>
                <a:lnTo>
                  <a:pt x="40360" y="28660"/>
                </a:lnTo>
                <a:lnTo>
                  <a:pt x="40110" y="28680"/>
                </a:lnTo>
                <a:lnTo>
                  <a:pt x="40080" y="28700"/>
                </a:lnTo>
                <a:lnTo>
                  <a:pt x="40060" y="28720"/>
                </a:lnTo>
                <a:lnTo>
                  <a:pt x="40030" y="28770"/>
                </a:lnTo>
                <a:lnTo>
                  <a:pt x="39970" y="28820"/>
                </a:lnTo>
                <a:lnTo>
                  <a:pt x="39600" y="29070"/>
                </a:lnTo>
                <a:lnTo>
                  <a:pt x="39490" y="29130"/>
                </a:lnTo>
                <a:lnTo>
                  <a:pt x="39090" y="29140"/>
                </a:lnTo>
                <a:lnTo>
                  <a:pt x="39070" y="29130"/>
                </a:lnTo>
                <a:lnTo>
                  <a:pt x="39050" y="29110"/>
                </a:lnTo>
                <a:lnTo>
                  <a:pt x="39010" y="28500"/>
                </a:lnTo>
                <a:lnTo>
                  <a:pt x="39010" y="28490"/>
                </a:lnTo>
                <a:lnTo>
                  <a:pt x="39000" y="28490"/>
                </a:lnTo>
                <a:lnTo>
                  <a:pt x="38970" y="28490"/>
                </a:lnTo>
                <a:lnTo>
                  <a:pt x="38870" y="28510"/>
                </a:lnTo>
                <a:lnTo>
                  <a:pt x="38800" y="28500"/>
                </a:lnTo>
                <a:lnTo>
                  <a:pt x="38770" y="28480"/>
                </a:lnTo>
                <a:lnTo>
                  <a:pt x="38730" y="28450"/>
                </a:lnTo>
                <a:lnTo>
                  <a:pt x="38710" y="28420"/>
                </a:lnTo>
                <a:lnTo>
                  <a:pt x="38700" y="28400"/>
                </a:lnTo>
                <a:lnTo>
                  <a:pt x="38680" y="28360"/>
                </a:lnTo>
                <a:lnTo>
                  <a:pt x="38600" y="28260"/>
                </a:lnTo>
                <a:lnTo>
                  <a:pt x="38570" y="28230"/>
                </a:lnTo>
                <a:lnTo>
                  <a:pt x="38550" y="28220"/>
                </a:lnTo>
                <a:lnTo>
                  <a:pt x="38520" y="28210"/>
                </a:lnTo>
                <a:lnTo>
                  <a:pt x="38490" y="28200"/>
                </a:lnTo>
                <a:lnTo>
                  <a:pt x="38470" y="28210"/>
                </a:lnTo>
                <a:lnTo>
                  <a:pt x="38460" y="28210"/>
                </a:lnTo>
                <a:lnTo>
                  <a:pt x="38450" y="28220"/>
                </a:lnTo>
                <a:lnTo>
                  <a:pt x="38440" y="28230"/>
                </a:lnTo>
                <a:lnTo>
                  <a:pt x="38410" y="28270"/>
                </a:lnTo>
                <a:lnTo>
                  <a:pt x="38400" y="28280"/>
                </a:lnTo>
                <a:lnTo>
                  <a:pt x="38390" y="28290"/>
                </a:lnTo>
                <a:lnTo>
                  <a:pt x="38360" y="28290"/>
                </a:lnTo>
                <a:lnTo>
                  <a:pt x="38330" y="28310"/>
                </a:lnTo>
                <a:lnTo>
                  <a:pt x="38320" y="28320"/>
                </a:lnTo>
                <a:lnTo>
                  <a:pt x="38310" y="28340"/>
                </a:lnTo>
                <a:lnTo>
                  <a:pt x="38280" y="28410"/>
                </a:lnTo>
                <a:lnTo>
                  <a:pt x="38280" y="28420"/>
                </a:lnTo>
                <a:lnTo>
                  <a:pt x="38270" y="28430"/>
                </a:lnTo>
                <a:lnTo>
                  <a:pt x="38260" y="28430"/>
                </a:lnTo>
                <a:lnTo>
                  <a:pt x="38250" y="28440"/>
                </a:lnTo>
                <a:lnTo>
                  <a:pt x="38230" y="28450"/>
                </a:lnTo>
                <a:lnTo>
                  <a:pt x="38190" y="28460"/>
                </a:lnTo>
                <a:lnTo>
                  <a:pt x="38090" y="28440"/>
                </a:lnTo>
                <a:lnTo>
                  <a:pt x="37980" y="28430"/>
                </a:lnTo>
                <a:lnTo>
                  <a:pt x="37920" y="28440"/>
                </a:lnTo>
                <a:lnTo>
                  <a:pt x="37910" y="28440"/>
                </a:lnTo>
                <a:lnTo>
                  <a:pt x="37870" y="28470"/>
                </a:lnTo>
                <a:lnTo>
                  <a:pt x="37820" y="28510"/>
                </a:lnTo>
                <a:lnTo>
                  <a:pt x="37800" y="28530"/>
                </a:lnTo>
                <a:lnTo>
                  <a:pt x="37750" y="28550"/>
                </a:lnTo>
                <a:lnTo>
                  <a:pt x="37620" y="28590"/>
                </a:lnTo>
                <a:lnTo>
                  <a:pt x="37610" y="28590"/>
                </a:lnTo>
                <a:lnTo>
                  <a:pt x="37590" y="28610"/>
                </a:lnTo>
                <a:lnTo>
                  <a:pt x="37580" y="28610"/>
                </a:lnTo>
                <a:lnTo>
                  <a:pt x="37570" y="28630"/>
                </a:lnTo>
                <a:lnTo>
                  <a:pt x="37560" y="28640"/>
                </a:lnTo>
                <a:lnTo>
                  <a:pt x="37550" y="28660"/>
                </a:lnTo>
                <a:lnTo>
                  <a:pt x="37550" y="28670"/>
                </a:lnTo>
                <a:lnTo>
                  <a:pt x="37550" y="28690"/>
                </a:lnTo>
                <a:lnTo>
                  <a:pt x="37550" y="28820"/>
                </a:lnTo>
                <a:lnTo>
                  <a:pt x="37550" y="28850"/>
                </a:lnTo>
                <a:lnTo>
                  <a:pt x="37550" y="28870"/>
                </a:lnTo>
                <a:lnTo>
                  <a:pt x="37540" y="28880"/>
                </a:lnTo>
                <a:lnTo>
                  <a:pt x="37540" y="28900"/>
                </a:lnTo>
                <a:lnTo>
                  <a:pt x="37530" y="28910"/>
                </a:lnTo>
                <a:lnTo>
                  <a:pt x="37520" y="28920"/>
                </a:lnTo>
                <a:lnTo>
                  <a:pt x="37500" y="28930"/>
                </a:lnTo>
                <a:lnTo>
                  <a:pt x="37480" y="28940"/>
                </a:lnTo>
                <a:lnTo>
                  <a:pt x="37460" y="28950"/>
                </a:lnTo>
                <a:lnTo>
                  <a:pt x="37220" y="28960"/>
                </a:lnTo>
                <a:lnTo>
                  <a:pt x="36820" y="29060"/>
                </a:lnTo>
                <a:lnTo>
                  <a:pt x="36720" y="29040"/>
                </a:lnTo>
                <a:lnTo>
                  <a:pt x="36680" y="29020"/>
                </a:lnTo>
                <a:lnTo>
                  <a:pt x="36590" y="29020"/>
                </a:lnTo>
                <a:lnTo>
                  <a:pt x="36270" y="29070"/>
                </a:lnTo>
                <a:lnTo>
                  <a:pt x="36250" y="29080"/>
                </a:lnTo>
                <a:lnTo>
                  <a:pt x="36220" y="29040"/>
                </a:lnTo>
                <a:lnTo>
                  <a:pt x="36170" y="29020"/>
                </a:lnTo>
                <a:lnTo>
                  <a:pt x="36140" y="29020"/>
                </a:lnTo>
                <a:lnTo>
                  <a:pt x="36110" y="29000"/>
                </a:lnTo>
                <a:lnTo>
                  <a:pt x="36100" y="28940"/>
                </a:lnTo>
                <a:lnTo>
                  <a:pt x="36100" y="28920"/>
                </a:lnTo>
                <a:lnTo>
                  <a:pt x="36100" y="28870"/>
                </a:lnTo>
                <a:lnTo>
                  <a:pt x="36100" y="28850"/>
                </a:lnTo>
                <a:lnTo>
                  <a:pt x="36090" y="28820"/>
                </a:lnTo>
                <a:lnTo>
                  <a:pt x="36070" y="28770"/>
                </a:lnTo>
                <a:lnTo>
                  <a:pt x="36060" y="28740"/>
                </a:lnTo>
                <a:lnTo>
                  <a:pt x="36070" y="28720"/>
                </a:lnTo>
                <a:lnTo>
                  <a:pt x="36080" y="28680"/>
                </a:lnTo>
                <a:lnTo>
                  <a:pt x="36090" y="28650"/>
                </a:lnTo>
                <a:lnTo>
                  <a:pt x="36080" y="28640"/>
                </a:lnTo>
                <a:lnTo>
                  <a:pt x="36040" y="28610"/>
                </a:lnTo>
                <a:lnTo>
                  <a:pt x="36030" y="28590"/>
                </a:lnTo>
                <a:lnTo>
                  <a:pt x="36040" y="28540"/>
                </a:lnTo>
                <a:lnTo>
                  <a:pt x="36030" y="28520"/>
                </a:lnTo>
                <a:lnTo>
                  <a:pt x="36020" y="28500"/>
                </a:lnTo>
                <a:lnTo>
                  <a:pt x="35980" y="28460"/>
                </a:lnTo>
                <a:lnTo>
                  <a:pt x="35970" y="28440"/>
                </a:lnTo>
                <a:lnTo>
                  <a:pt x="35980" y="28410"/>
                </a:lnTo>
                <a:lnTo>
                  <a:pt x="36010" y="28390"/>
                </a:lnTo>
                <a:lnTo>
                  <a:pt x="36050" y="28390"/>
                </a:lnTo>
                <a:lnTo>
                  <a:pt x="36140" y="28430"/>
                </a:lnTo>
                <a:lnTo>
                  <a:pt x="36190" y="28430"/>
                </a:lnTo>
                <a:lnTo>
                  <a:pt x="36210" y="28400"/>
                </a:lnTo>
                <a:lnTo>
                  <a:pt x="36230" y="28310"/>
                </a:lnTo>
                <a:lnTo>
                  <a:pt x="36250" y="28280"/>
                </a:lnTo>
                <a:lnTo>
                  <a:pt x="36270" y="28250"/>
                </a:lnTo>
                <a:lnTo>
                  <a:pt x="36280" y="28220"/>
                </a:lnTo>
                <a:lnTo>
                  <a:pt x="36270" y="28170"/>
                </a:lnTo>
                <a:lnTo>
                  <a:pt x="36250" y="28130"/>
                </a:lnTo>
                <a:lnTo>
                  <a:pt x="36210" y="28080"/>
                </a:lnTo>
                <a:lnTo>
                  <a:pt x="36170" y="28050"/>
                </a:lnTo>
                <a:lnTo>
                  <a:pt x="36130" y="28020"/>
                </a:lnTo>
                <a:lnTo>
                  <a:pt x="36040" y="28010"/>
                </a:lnTo>
                <a:lnTo>
                  <a:pt x="35960" y="28010"/>
                </a:lnTo>
                <a:lnTo>
                  <a:pt x="35890" y="27990"/>
                </a:lnTo>
                <a:lnTo>
                  <a:pt x="35820" y="27920"/>
                </a:lnTo>
                <a:lnTo>
                  <a:pt x="35800" y="27870"/>
                </a:lnTo>
                <a:lnTo>
                  <a:pt x="35780" y="27820"/>
                </a:lnTo>
                <a:lnTo>
                  <a:pt x="35770" y="27760"/>
                </a:lnTo>
                <a:lnTo>
                  <a:pt x="35770" y="27660"/>
                </a:lnTo>
                <a:lnTo>
                  <a:pt x="35750" y="27620"/>
                </a:lnTo>
                <a:lnTo>
                  <a:pt x="35690" y="27540"/>
                </a:lnTo>
                <a:lnTo>
                  <a:pt x="35580" y="27320"/>
                </a:lnTo>
                <a:lnTo>
                  <a:pt x="35560" y="27260"/>
                </a:lnTo>
                <a:lnTo>
                  <a:pt x="35550" y="27210"/>
                </a:lnTo>
                <a:lnTo>
                  <a:pt x="35580" y="27110"/>
                </a:lnTo>
                <a:lnTo>
                  <a:pt x="35580" y="27020"/>
                </a:lnTo>
                <a:lnTo>
                  <a:pt x="35580" y="26930"/>
                </a:lnTo>
                <a:lnTo>
                  <a:pt x="35590" y="26880"/>
                </a:lnTo>
                <a:lnTo>
                  <a:pt x="35620" y="26810"/>
                </a:lnTo>
                <a:lnTo>
                  <a:pt x="35630" y="26760"/>
                </a:lnTo>
                <a:lnTo>
                  <a:pt x="35620" y="26710"/>
                </a:lnTo>
                <a:lnTo>
                  <a:pt x="35600" y="26660"/>
                </a:lnTo>
                <a:lnTo>
                  <a:pt x="35600" y="26620"/>
                </a:lnTo>
                <a:lnTo>
                  <a:pt x="35650" y="26520"/>
                </a:lnTo>
                <a:lnTo>
                  <a:pt x="35660" y="26480"/>
                </a:lnTo>
                <a:lnTo>
                  <a:pt x="35650" y="26390"/>
                </a:lnTo>
                <a:lnTo>
                  <a:pt x="35660" y="26340"/>
                </a:lnTo>
                <a:lnTo>
                  <a:pt x="35670" y="26300"/>
                </a:lnTo>
                <a:lnTo>
                  <a:pt x="35790" y="26120"/>
                </a:lnTo>
                <a:lnTo>
                  <a:pt x="35810" y="26100"/>
                </a:lnTo>
                <a:lnTo>
                  <a:pt x="35850" y="26120"/>
                </a:lnTo>
                <a:lnTo>
                  <a:pt x="35870" y="26170"/>
                </a:lnTo>
                <a:lnTo>
                  <a:pt x="35880" y="26220"/>
                </a:lnTo>
                <a:lnTo>
                  <a:pt x="35900" y="26250"/>
                </a:lnTo>
                <a:lnTo>
                  <a:pt x="35930" y="26250"/>
                </a:lnTo>
                <a:lnTo>
                  <a:pt x="35970" y="26220"/>
                </a:lnTo>
                <a:lnTo>
                  <a:pt x="35990" y="26180"/>
                </a:lnTo>
                <a:lnTo>
                  <a:pt x="36010" y="26110"/>
                </a:lnTo>
                <a:lnTo>
                  <a:pt x="36030" y="26060"/>
                </a:lnTo>
                <a:lnTo>
                  <a:pt x="36080" y="25980"/>
                </a:lnTo>
                <a:lnTo>
                  <a:pt x="36110" y="25960"/>
                </a:lnTo>
                <a:lnTo>
                  <a:pt x="36200" y="25980"/>
                </a:lnTo>
                <a:lnTo>
                  <a:pt x="36230" y="25970"/>
                </a:lnTo>
                <a:lnTo>
                  <a:pt x="36230" y="25940"/>
                </a:lnTo>
                <a:lnTo>
                  <a:pt x="36200" y="25910"/>
                </a:lnTo>
                <a:lnTo>
                  <a:pt x="36140" y="25850"/>
                </a:lnTo>
                <a:lnTo>
                  <a:pt x="36110" y="25810"/>
                </a:lnTo>
                <a:lnTo>
                  <a:pt x="36090" y="25780"/>
                </a:lnTo>
                <a:lnTo>
                  <a:pt x="36080" y="25730"/>
                </a:lnTo>
                <a:lnTo>
                  <a:pt x="36120" y="25400"/>
                </a:lnTo>
                <a:lnTo>
                  <a:pt x="36150" y="25320"/>
                </a:lnTo>
                <a:lnTo>
                  <a:pt x="36160" y="25300"/>
                </a:lnTo>
                <a:lnTo>
                  <a:pt x="36200" y="25250"/>
                </a:lnTo>
                <a:lnTo>
                  <a:pt x="36210" y="25220"/>
                </a:lnTo>
                <a:lnTo>
                  <a:pt x="36210" y="25200"/>
                </a:lnTo>
                <a:lnTo>
                  <a:pt x="36200" y="25170"/>
                </a:lnTo>
                <a:lnTo>
                  <a:pt x="36200" y="25140"/>
                </a:lnTo>
                <a:lnTo>
                  <a:pt x="36210" y="25090"/>
                </a:lnTo>
                <a:lnTo>
                  <a:pt x="36220" y="25060"/>
                </a:lnTo>
                <a:lnTo>
                  <a:pt x="36260" y="24980"/>
                </a:lnTo>
                <a:lnTo>
                  <a:pt x="36290" y="24900"/>
                </a:lnTo>
                <a:lnTo>
                  <a:pt x="36330" y="24710"/>
                </a:lnTo>
                <a:lnTo>
                  <a:pt x="36370" y="24650"/>
                </a:lnTo>
                <a:lnTo>
                  <a:pt x="36410" y="24620"/>
                </a:lnTo>
                <a:lnTo>
                  <a:pt x="36440" y="24610"/>
                </a:lnTo>
                <a:lnTo>
                  <a:pt x="36470" y="24580"/>
                </a:lnTo>
                <a:lnTo>
                  <a:pt x="36480" y="24530"/>
                </a:lnTo>
                <a:lnTo>
                  <a:pt x="36470" y="24480"/>
                </a:lnTo>
                <a:lnTo>
                  <a:pt x="36420" y="24390"/>
                </a:lnTo>
                <a:lnTo>
                  <a:pt x="36420" y="24350"/>
                </a:lnTo>
                <a:lnTo>
                  <a:pt x="36480" y="24330"/>
                </a:lnTo>
                <a:lnTo>
                  <a:pt x="36650" y="24410"/>
                </a:lnTo>
                <a:lnTo>
                  <a:pt x="36720" y="24430"/>
                </a:lnTo>
                <a:lnTo>
                  <a:pt x="36790" y="24410"/>
                </a:lnTo>
                <a:lnTo>
                  <a:pt x="36850" y="24380"/>
                </a:lnTo>
                <a:lnTo>
                  <a:pt x="36910" y="24330"/>
                </a:lnTo>
                <a:lnTo>
                  <a:pt x="36960" y="24270"/>
                </a:lnTo>
                <a:lnTo>
                  <a:pt x="36980" y="24230"/>
                </a:lnTo>
                <a:lnTo>
                  <a:pt x="36990" y="24180"/>
                </a:lnTo>
                <a:lnTo>
                  <a:pt x="36990" y="24090"/>
                </a:lnTo>
                <a:lnTo>
                  <a:pt x="37000" y="24050"/>
                </a:lnTo>
                <a:lnTo>
                  <a:pt x="37010" y="24030"/>
                </a:lnTo>
                <a:lnTo>
                  <a:pt x="37020" y="24010"/>
                </a:lnTo>
                <a:lnTo>
                  <a:pt x="37030" y="23990"/>
                </a:lnTo>
                <a:lnTo>
                  <a:pt x="37080" y="23970"/>
                </a:lnTo>
                <a:lnTo>
                  <a:pt x="37090" y="23960"/>
                </a:lnTo>
                <a:lnTo>
                  <a:pt x="37120" y="23870"/>
                </a:lnTo>
                <a:lnTo>
                  <a:pt x="37090" y="23780"/>
                </a:lnTo>
                <a:lnTo>
                  <a:pt x="37030" y="23720"/>
                </a:lnTo>
                <a:lnTo>
                  <a:pt x="36950" y="23690"/>
                </a:lnTo>
                <a:lnTo>
                  <a:pt x="36870" y="23700"/>
                </a:lnTo>
                <a:lnTo>
                  <a:pt x="36840" y="23690"/>
                </a:lnTo>
                <a:lnTo>
                  <a:pt x="36820" y="23650"/>
                </a:lnTo>
                <a:lnTo>
                  <a:pt x="36830" y="23620"/>
                </a:lnTo>
                <a:lnTo>
                  <a:pt x="36900" y="23510"/>
                </a:lnTo>
                <a:lnTo>
                  <a:pt x="36930" y="23420"/>
                </a:lnTo>
                <a:lnTo>
                  <a:pt x="36940" y="23330"/>
                </a:lnTo>
                <a:lnTo>
                  <a:pt x="36950" y="23010"/>
                </a:lnTo>
                <a:lnTo>
                  <a:pt x="36930" y="22810"/>
                </a:lnTo>
                <a:lnTo>
                  <a:pt x="36930" y="22800"/>
                </a:lnTo>
                <a:lnTo>
                  <a:pt x="36910" y="22770"/>
                </a:lnTo>
                <a:lnTo>
                  <a:pt x="36860" y="22730"/>
                </a:lnTo>
                <a:lnTo>
                  <a:pt x="36840" y="22680"/>
                </a:lnTo>
                <a:lnTo>
                  <a:pt x="36840" y="22630"/>
                </a:lnTo>
                <a:lnTo>
                  <a:pt x="36840" y="22560"/>
                </a:lnTo>
                <a:lnTo>
                  <a:pt x="36850" y="22480"/>
                </a:lnTo>
                <a:lnTo>
                  <a:pt x="36800" y="22260"/>
                </a:lnTo>
                <a:lnTo>
                  <a:pt x="36790" y="22230"/>
                </a:lnTo>
                <a:lnTo>
                  <a:pt x="36780" y="22200"/>
                </a:lnTo>
                <a:lnTo>
                  <a:pt x="36760" y="22180"/>
                </a:lnTo>
                <a:lnTo>
                  <a:pt x="36740" y="22060"/>
                </a:lnTo>
                <a:lnTo>
                  <a:pt x="36720" y="22020"/>
                </a:lnTo>
                <a:lnTo>
                  <a:pt x="36710" y="21990"/>
                </a:lnTo>
                <a:lnTo>
                  <a:pt x="36690" y="21960"/>
                </a:lnTo>
                <a:lnTo>
                  <a:pt x="36690" y="21920"/>
                </a:lnTo>
                <a:lnTo>
                  <a:pt x="36700" y="21800"/>
                </a:lnTo>
                <a:lnTo>
                  <a:pt x="36720" y="21760"/>
                </a:lnTo>
                <a:lnTo>
                  <a:pt x="36760" y="21730"/>
                </a:lnTo>
                <a:lnTo>
                  <a:pt x="36780" y="21720"/>
                </a:lnTo>
                <a:lnTo>
                  <a:pt x="36800" y="21710"/>
                </a:lnTo>
                <a:lnTo>
                  <a:pt x="36820" y="21690"/>
                </a:lnTo>
                <a:lnTo>
                  <a:pt x="36830" y="21670"/>
                </a:lnTo>
                <a:lnTo>
                  <a:pt x="36830" y="21650"/>
                </a:lnTo>
                <a:lnTo>
                  <a:pt x="36800" y="21620"/>
                </a:lnTo>
                <a:lnTo>
                  <a:pt x="36800" y="21610"/>
                </a:lnTo>
                <a:lnTo>
                  <a:pt x="36810" y="21590"/>
                </a:lnTo>
                <a:lnTo>
                  <a:pt x="36820" y="21590"/>
                </a:lnTo>
                <a:lnTo>
                  <a:pt x="36830" y="21580"/>
                </a:lnTo>
                <a:lnTo>
                  <a:pt x="36860" y="21550"/>
                </a:lnTo>
                <a:lnTo>
                  <a:pt x="36920" y="21520"/>
                </a:lnTo>
                <a:lnTo>
                  <a:pt x="36940" y="21500"/>
                </a:lnTo>
                <a:lnTo>
                  <a:pt x="36960" y="21470"/>
                </a:lnTo>
                <a:lnTo>
                  <a:pt x="36960" y="21450"/>
                </a:lnTo>
                <a:lnTo>
                  <a:pt x="36960" y="21440"/>
                </a:lnTo>
                <a:lnTo>
                  <a:pt x="37000" y="21420"/>
                </a:lnTo>
                <a:lnTo>
                  <a:pt x="37100" y="21410"/>
                </a:lnTo>
                <a:lnTo>
                  <a:pt x="37150" y="21380"/>
                </a:lnTo>
                <a:lnTo>
                  <a:pt x="37190" y="21330"/>
                </a:lnTo>
                <a:lnTo>
                  <a:pt x="37200" y="21280"/>
                </a:lnTo>
                <a:lnTo>
                  <a:pt x="37200" y="21220"/>
                </a:lnTo>
                <a:lnTo>
                  <a:pt x="37190" y="21100"/>
                </a:lnTo>
                <a:lnTo>
                  <a:pt x="37180" y="21050"/>
                </a:lnTo>
                <a:lnTo>
                  <a:pt x="37180" y="21000"/>
                </a:lnTo>
                <a:lnTo>
                  <a:pt x="37190" y="20960"/>
                </a:lnTo>
                <a:lnTo>
                  <a:pt x="37200" y="20910"/>
                </a:lnTo>
                <a:lnTo>
                  <a:pt x="37220" y="20880"/>
                </a:lnTo>
                <a:lnTo>
                  <a:pt x="37250" y="20840"/>
                </a:lnTo>
                <a:lnTo>
                  <a:pt x="37260" y="20820"/>
                </a:lnTo>
                <a:lnTo>
                  <a:pt x="37260" y="20810"/>
                </a:lnTo>
                <a:lnTo>
                  <a:pt x="37260" y="20790"/>
                </a:lnTo>
                <a:lnTo>
                  <a:pt x="37270" y="20760"/>
                </a:lnTo>
                <a:lnTo>
                  <a:pt x="37330" y="20660"/>
                </a:lnTo>
                <a:lnTo>
                  <a:pt x="37330" y="20610"/>
                </a:lnTo>
                <a:lnTo>
                  <a:pt x="37330" y="20560"/>
                </a:lnTo>
                <a:lnTo>
                  <a:pt x="37300" y="20460"/>
                </a:lnTo>
                <a:lnTo>
                  <a:pt x="37290" y="20410"/>
                </a:lnTo>
                <a:lnTo>
                  <a:pt x="37290" y="20330"/>
                </a:lnTo>
                <a:lnTo>
                  <a:pt x="37320" y="20250"/>
                </a:lnTo>
                <a:lnTo>
                  <a:pt x="37360" y="20180"/>
                </a:lnTo>
                <a:lnTo>
                  <a:pt x="37400" y="20120"/>
                </a:lnTo>
                <a:lnTo>
                  <a:pt x="37420" y="20110"/>
                </a:lnTo>
                <a:lnTo>
                  <a:pt x="37430" y="20100"/>
                </a:lnTo>
                <a:lnTo>
                  <a:pt x="37450" y="20090"/>
                </a:lnTo>
                <a:lnTo>
                  <a:pt x="37450" y="20070"/>
                </a:lnTo>
                <a:lnTo>
                  <a:pt x="37460" y="19820"/>
                </a:lnTo>
                <a:lnTo>
                  <a:pt x="37500" y="19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