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Salta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Argentina • State Map | Fully Editable Vector Shape</a:t>
            </a:r>
          </a:p>
        </p:txBody>
      </p:sp>
      <p:sp>
        <p:nvSpPr>
          <p:cNvPr id="101" name="Salt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890" y="12160"/>
                </a:moveTo>
                <a:lnTo>
                  <a:pt x="39900" y="12150"/>
                </a:lnTo>
                <a:lnTo>
                  <a:pt x="39940" y="12130"/>
                </a:lnTo>
                <a:lnTo>
                  <a:pt x="39970" y="12130"/>
                </a:lnTo>
                <a:lnTo>
                  <a:pt x="40010" y="12140"/>
                </a:lnTo>
                <a:lnTo>
                  <a:pt x="40050" y="12140"/>
                </a:lnTo>
                <a:lnTo>
                  <a:pt x="40100" y="12130"/>
                </a:lnTo>
                <a:lnTo>
                  <a:pt x="40140" y="12110"/>
                </a:lnTo>
                <a:lnTo>
                  <a:pt x="40160" y="12080"/>
                </a:lnTo>
                <a:lnTo>
                  <a:pt x="40160" y="12030"/>
                </a:lnTo>
                <a:lnTo>
                  <a:pt x="40120" y="11970"/>
                </a:lnTo>
                <a:lnTo>
                  <a:pt x="40050" y="11910"/>
                </a:lnTo>
                <a:lnTo>
                  <a:pt x="40000" y="11850"/>
                </a:lnTo>
                <a:lnTo>
                  <a:pt x="40010" y="11760"/>
                </a:lnTo>
                <a:lnTo>
                  <a:pt x="40020" y="11740"/>
                </a:lnTo>
                <a:lnTo>
                  <a:pt x="40010" y="11720"/>
                </a:lnTo>
                <a:lnTo>
                  <a:pt x="40000" y="11710"/>
                </a:lnTo>
                <a:lnTo>
                  <a:pt x="39990" y="11690"/>
                </a:lnTo>
                <a:lnTo>
                  <a:pt x="39980" y="11680"/>
                </a:lnTo>
                <a:lnTo>
                  <a:pt x="39960" y="11660"/>
                </a:lnTo>
                <a:lnTo>
                  <a:pt x="39950" y="11650"/>
                </a:lnTo>
                <a:lnTo>
                  <a:pt x="39950" y="11640"/>
                </a:lnTo>
                <a:lnTo>
                  <a:pt x="39950" y="11630"/>
                </a:lnTo>
                <a:lnTo>
                  <a:pt x="39960" y="11620"/>
                </a:lnTo>
                <a:lnTo>
                  <a:pt x="39940" y="11590"/>
                </a:lnTo>
                <a:lnTo>
                  <a:pt x="39930" y="11570"/>
                </a:lnTo>
                <a:lnTo>
                  <a:pt x="39910" y="11560"/>
                </a:lnTo>
                <a:lnTo>
                  <a:pt x="39870" y="11560"/>
                </a:lnTo>
                <a:lnTo>
                  <a:pt x="39850" y="11550"/>
                </a:lnTo>
                <a:lnTo>
                  <a:pt x="39800" y="11520"/>
                </a:lnTo>
                <a:lnTo>
                  <a:pt x="39780" y="11500"/>
                </a:lnTo>
                <a:lnTo>
                  <a:pt x="39770" y="11480"/>
                </a:lnTo>
                <a:lnTo>
                  <a:pt x="39730" y="11360"/>
                </a:lnTo>
                <a:lnTo>
                  <a:pt x="39720" y="11320"/>
                </a:lnTo>
                <a:lnTo>
                  <a:pt x="39740" y="11270"/>
                </a:lnTo>
                <a:lnTo>
                  <a:pt x="39840" y="11060"/>
                </a:lnTo>
                <a:lnTo>
                  <a:pt x="39870" y="10980"/>
                </a:lnTo>
                <a:lnTo>
                  <a:pt x="39870" y="10950"/>
                </a:lnTo>
                <a:lnTo>
                  <a:pt x="39880" y="10910"/>
                </a:lnTo>
                <a:lnTo>
                  <a:pt x="39900" y="10890"/>
                </a:lnTo>
                <a:lnTo>
                  <a:pt x="39920" y="10880"/>
                </a:lnTo>
                <a:lnTo>
                  <a:pt x="39960" y="10940"/>
                </a:lnTo>
                <a:lnTo>
                  <a:pt x="39990" y="10950"/>
                </a:lnTo>
                <a:lnTo>
                  <a:pt x="40000" y="10910"/>
                </a:lnTo>
                <a:lnTo>
                  <a:pt x="40020" y="10840"/>
                </a:lnTo>
                <a:lnTo>
                  <a:pt x="40100" y="10660"/>
                </a:lnTo>
                <a:lnTo>
                  <a:pt x="40140" y="10640"/>
                </a:lnTo>
                <a:lnTo>
                  <a:pt x="40170" y="10640"/>
                </a:lnTo>
                <a:lnTo>
                  <a:pt x="40210" y="10660"/>
                </a:lnTo>
                <a:lnTo>
                  <a:pt x="40250" y="10650"/>
                </a:lnTo>
                <a:lnTo>
                  <a:pt x="40270" y="10630"/>
                </a:lnTo>
                <a:lnTo>
                  <a:pt x="40350" y="10500"/>
                </a:lnTo>
                <a:lnTo>
                  <a:pt x="40370" y="10440"/>
                </a:lnTo>
                <a:lnTo>
                  <a:pt x="40380" y="10420"/>
                </a:lnTo>
                <a:lnTo>
                  <a:pt x="40420" y="10400"/>
                </a:lnTo>
                <a:lnTo>
                  <a:pt x="40490" y="10370"/>
                </a:lnTo>
                <a:lnTo>
                  <a:pt x="40590" y="10320"/>
                </a:lnTo>
                <a:lnTo>
                  <a:pt x="40690" y="10280"/>
                </a:lnTo>
                <a:lnTo>
                  <a:pt x="40800" y="10240"/>
                </a:lnTo>
                <a:lnTo>
                  <a:pt x="40900" y="10190"/>
                </a:lnTo>
                <a:lnTo>
                  <a:pt x="41160" y="10080"/>
                </a:lnTo>
                <a:lnTo>
                  <a:pt x="41420" y="9960"/>
                </a:lnTo>
                <a:lnTo>
                  <a:pt x="41680" y="9840"/>
                </a:lnTo>
                <a:lnTo>
                  <a:pt x="41940" y="9730"/>
                </a:lnTo>
                <a:lnTo>
                  <a:pt x="41960" y="9720"/>
                </a:lnTo>
                <a:lnTo>
                  <a:pt x="42000" y="9700"/>
                </a:lnTo>
                <a:lnTo>
                  <a:pt x="42040" y="9690"/>
                </a:lnTo>
                <a:lnTo>
                  <a:pt x="42060" y="9680"/>
                </a:lnTo>
                <a:lnTo>
                  <a:pt x="42140" y="9650"/>
                </a:lnTo>
                <a:lnTo>
                  <a:pt x="42240" y="9590"/>
                </a:lnTo>
                <a:lnTo>
                  <a:pt x="42290" y="9520"/>
                </a:lnTo>
                <a:lnTo>
                  <a:pt x="42330" y="9370"/>
                </a:lnTo>
                <a:lnTo>
                  <a:pt x="42400" y="9150"/>
                </a:lnTo>
                <a:lnTo>
                  <a:pt x="42470" y="8920"/>
                </a:lnTo>
                <a:lnTo>
                  <a:pt x="42520" y="8970"/>
                </a:lnTo>
                <a:lnTo>
                  <a:pt x="42540" y="8980"/>
                </a:lnTo>
                <a:lnTo>
                  <a:pt x="42550" y="8990"/>
                </a:lnTo>
                <a:lnTo>
                  <a:pt x="42610" y="9010"/>
                </a:lnTo>
                <a:lnTo>
                  <a:pt x="42620" y="9020"/>
                </a:lnTo>
                <a:lnTo>
                  <a:pt x="42630" y="9030"/>
                </a:lnTo>
                <a:lnTo>
                  <a:pt x="42670" y="9090"/>
                </a:lnTo>
                <a:lnTo>
                  <a:pt x="42680" y="9100"/>
                </a:lnTo>
                <a:lnTo>
                  <a:pt x="42690" y="9100"/>
                </a:lnTo>
                <a:lnTo>
                  <a:pt x="42720" y="9110"/>
                </a:lnTo>
                <a:lnTo>
                  <a:pt x="42730" y="9120"/>
                </a:lnTo>
                <a:lnTo>
                  <a:pt x="42780" y="9120"/>
                </a:lnTo>
                <a:lnTo>
                  <a:pt x="42800" y="9130"/>
                </a:lnTo>
                <a:lnTo>
                  <a:pt x="42810" y="9130"/>
                </a:lnTo>
                <a:lnTo>
                  <a:pt x="42830" y="9140"/>
                </a:lnTo>
                <a:lnTo>
                  <a:pt x="42840" y="9160"/>
                </a:lnTo>
                <a:lnTo>
                  <a:pt x="42900" y="9230"/>
                </a:lnTo>
                <a:lnTo>
                  <a:pt x="42990" y="9320"/>
                </a:lnTo>
                <a:lnTo>
                  <a:pt x="43000" y="9330"/>
                </a:lnTo>
                <a:lnTo>
                  <a:pt x="43010" y="9370"/>
                </a:lnTo>
                <a:lnTo>
                  <a:pt x="43020" y="9390"/>
                </a:lnTo>
                <a:lnTo>
                  <a:pt x="43030" y="9400"/>
                </a:lnTo>
                <a:lnTo>
                  <a:pt x="43040" y="9400"/>
                </a:lnTo>
                <a:lnTo>
                  <a:pt x="43060" y="9410"/>
                </a:lnTo>
                <a:lnTo>
                  <a:pt x="43080" y="9410"/>
                </a:lnTo>
                <a:lnTo>
                  <a:pt x="43090" y="9410"/>
                </a:lnTo>
                <a:lnTo>
                  <a:pt x="43100" y="9420"/>
                </a:lnTo>
                <a:lnTo>
                  <a:pt x="43110" y="9440"/>
                </a:lnTo>
                <a:lnTo>
                  <a:pt x="43120" y="9470"/>
                </a:lnTo>
                <a:lnTo>
                  <a:pt x="43130" y="9480"/>
                </a:lnTo>
                <a:lnTo>
                  <a:pt x="43130" y="9490"/>
                </a:lnTo>
                <a:lnTo>
                  <a:pt x="43200" y="9560"/>
                </a:lnTo>
                <a:lnTo>
                  <a:pt x="43240" y="9620"/>
                </a:lnTo>
                <a:lnTo>
                  <a:pt x="43260" y="9640"/>
                </a:lnTo>
                <a:lnTo>
                  <a:pt x="43290" y="9660"/>
                </a:lnTo>
                <a:lnTo>
                  <a:pt x="43460" y="9730"/>
                </a:lnTo>
                <a:lnTo>
                  <a:pt x="43470" y="9740"/>
                </a:lnTo>
                <a:lnTo>
                  <a:pt x="43550" y="9820"/>
                </a:lnTo>
                <a:lnTo>
                  <a:pt x="43620" y="9930"/>
                </a:lnTo>
                <a:lnTo>
                  <a:pt x="43670" y="9970"/>
                </a:lnTo>
                <a:lnTo>
                  <a:pt x="43730" y="10010"/>
                </a:lnTo>
                <a:lnTo>
                  <a:pt x="43810" y="10050"/>
                </a:lnTo>
                <a:lnTo>
                  <a:pt x="43890" y="10070"/>
                </a:lnTo>
                <a:lnTo>
                  <a:pt x="44020" y="10060"/>
                </a:lnTo>
                <a:lnTo>
                  <a:pt x="44090" y="10020"/>
                </a:lnTo>
                <a:lnTo>
                  <a:pt x="44200" y="9870"/>
                </a:lnTo>
                <a:lnTo>
                  <a:pt x="44210" y="9860"/>
                </a:lnTo>
                <a:lnTo>
                  <a:pt x="44250" y="9860"/>
                </a:lnTo>
                <a:lnTo>
                  <a:pt x="44260" y="9840"/>
                </a:lnTo>
                <a:lnTo>
                  <a:pt x="44280" y="9810"/>
                </a:lnTo>
                <a:lnTo>
                  <a:pt x="44280" y="9740"/>
                </a:lnTo>
                <a:lnTo>
                  <a:pt x="44300" y="9700"/>
                </a:lnTo>
                <a:lnTo>
                  <a:pt x="44310" y="9670"/>
                </a:lnTo>
                <a:lnTo>
                  <a:pt x="44330" y="9650"/>
                </a:lnTo>
                <a:lnTo>
                  <a:pt x="44340" y="9620"/>
                </a:lnTo>
                <a:lnTo>
                  <a:pt x="44340" y="9550"/>
                </a:lnTo>
                <a:lnTo>
                  <a:pt x="44340" y="9460"/>
                </a:lnTo>
                <a:lnTo>
                  <a:pt x="44360" y="9230"/>
                </a:lnTo>
                <a:lnTo>
                  <a:pt x="44370" y="9030"/>
                </a:lnTo>
                <a:lnTo>
                  <a:pt x="44360" y="8900"/>
                </a:lnTo>
                <a:lnTo>
                  <a:pt x="44350" y="8830"/>
                </a:lnTo>
                <a:lnTo>
                  <a:pt x="44280" y="8680"/>
                </a:lnTo>
                <a:lnTo>
                  <a:pt x="44280" y="8650"/>
                </a:lnTo>
                <a:lnTo>
                  <a:pt x="44230" y="8520"/>
                </a:lnTo>
                <a:lnTo>
                  <a:pt x="44220" y="8500"/>
                </a:lnTo>
                <a:lnTo>
                  <a:pt x="44220" y="8430"/>
                </a:lnTo>
                <a:lnTo>
                  <a:pt x="44230" y="8370"/>
                </a:lnTo>
                <a:lnTo>
                  <a:pt x="44280" y="8140"/>
                </a:lnTo>
                <a:lnTo>
                  <a:pt x="44290" y="8130"/>
                </a:lnTo>
                <a:lnTo>
                  <a:pt x="44300" y="8110"/>
                </a:lnTo>
                <a:lnTo>
                  <a:pt x="44310" y="8100"/>
                </a:lnTo>
                <a:lnTo>
                  <a:pt x="44320" y="8100"/>
                </a:lnTo>
                <a:lnTo>
                  <a:pt x="44340" y="8090"/>
                </a:lnTo>
                <a:lnTo>
                  <a:pt x="44360" y="8090"/>
                </a:lnTo>
                <a:lnTo>
                  <a:pt x="44380" y="8100"/>
                </a:lnTo>
                <a:lnTo>
                  <a:pt x="44480" y="8150"/>
                </a:lnTo>
                <a:lnTo>
                  <a:pt x="44530" y="8140"/>
                </a:lnTo>
                <a:lnTo>
                  <a:pt x="44590" y="8190"/>
                </a:lnTo>
                <a:lnTo>
                  <a:pt x="44630" y="8210"/>
                </a:lnTo>
                <a:lnTo>
                  <a:pt x="44650" y="8210"/>
                </a:lnTo>
                <a:lnTo>
                  <a:pt x="44680" y="8200"/>
                </a:lnTo>
                <a:lnTo>
                  <a:pt x="44690" y="8200"/>
                </a:lnTo>
                <a:lnTo>
                  <a:pt x="44700" y="8210"/>
                </a:lnTo>
                <a:lnTo>
                  <a:pt x="44710" y="8210"/>
                </a:lnTo>
                <a:lnTo>
                  <a:pt x="45010" y="8390"/>
                </a:lnTo>
                <a:lnTo>
                  <a:pt x="45070" y="8450"/>
                </a:lnTo>
                <a:lnTo>
                  <a:pt x="45080" y="8470"/>
                </a:lnTo>
                <a:lnTo>
                  <a:pt x="45090" y="8490"/>
                </a:lnTo>
                <a:lnTo>
                  <a:pt x="45090" y="8500"/>
                </a:lnTo>
                <a:lnTo>
                  <a:pt x="45090" y="8530"/>
                </a:lnTo>
                <a:lnTo>
                  <a:pt x="45080" y="8610"/>
                </a:lnTo>
                <a:lnTo>
                  <a:pt x="45080" y="8650"/>
                </a:lnTo>
                <a:lnTo>
                  <a:pt x="45090" y="8760"/>
                </a:lnTo>
                <a:lnTo>
                  <a:pt x="45070" y="8810"/>
                </a:lnTo>
                <a:lnTo>
                  <a:pt x="45070" y="8830"/>
                </a:lnTo>
                <a:lnTo>
                  <a:pt x="45090" y="8870"/>
                </a:lnTo>
                <a:lnTo>
                  <a:pt x="45090" y="8890"/>
                </a:lnTo>
                <a:lnTo>
                  <a:pt x="45090" y="8900"/>
                </a:lnTo>
                <a:lnTo>
                  <a:pt x="45050" y="8930"/>
                </a:lnTo>
                <a:lnTo>
                  <a:pt x="45050" y="8940"/>
                </a:lnTo>
                <a:lnTo>
                  <a:pt x="45030" y="8990"/>
                </a:lnTo>
                <a:lnTo>
                  <a:pt x="45020" y="9000"/>
                </a:lnTo>
                <a:lnTo>
                  <a:pt x="45020" y="9020"/>
                </a:lnTo>
                <a:lnTo>
                  <a:pt x="45010" y="9180"/>
                </a:lnTo>
                <a:lnTo>
                  <a:pt x="45010" y="9190"/>
                </a:lnTo>
                <a:lnTo>
                  <a:pt x="45020" y="9200"/>
                </a:lnTo>
                <a:lnTo>
                  <a:pt x="45030" y="9210"/>
                </a:lnTo>
                <a:lnTo>
                  <a:pt x="45040" y="9210"/>
                </a:lnTo>
                <a:lnTo>
                  <a:pt x="45050" y="9220"/>
                </a:lnTo>
                <a:lnTo>
                  <a:pt x="45050" y="9260"/>
                </a:lnTo>
                <a:lnTo>
                  <a:pt x="45060" y="9270"/>
                </a:lnTo>
                <a:lnTo>
                  <a:pt x="45060" y="9280"/>
                </a:lnTo>
                <a:lnTo>
                  <a:pt x="45070" y="9280"/>
                </a:lnTo>
                <a:lnTo>
                  <a:pt x="45080" y="9290"/>
                </a:lnTo>
                <a:lnTo>
                  <a:pt x="45080" y="9300"/>
                </a:lnTo>
                <a:lnTo>
                  <a:pt x="45080" y="9320"/>
                </a:lnTo>
                <a:lnTo>
                  <a:pt x="45060" y="9340"/>
                </a:lnTo>
                <a:lnTo>
                  <a:pt x="45060" y="9360"/>
                </a:lnTo>
                <a:lnTo>
                  <a:pt x="45060" y="9390"/>
                </a:lnTo>
                <a:lnTo>
                  <a:pt x="45100" y="9440"/>
                </a:lnTo>
                <a:lnTo>
                  <a:pt x="45120" y="9470"/>
                </a:lnTo>
                <a:lnTo>
                  <a:pt x="45140" y="9500"/>
                </a:lnTo>
                <a:lnTo>
                  <a:pt x="45150" y="9510"/>
                </a:lnTo>
                <a:lnTo>
                  <a:pt x="45160" y="9510"/>
                </a:lnTo>
                <a:lnTo>
                  <a:pt x="45180" y="9510"/>
                </a:lnTo>
                <a:lnTo>
                  <a:pt x="45190" y="9510"/>
                </a:lnTo>
                <a:lnTo>
                  <a:pt x="45200" y="9500"/>
                </a:lnTo>
                <a:lnTo>
                  <a:pt x="45210" y="9490"/>
                </a:lnTo>
                <a:lnTo>
                  <a:pt x="45220" y="9480"/>
                </a:lnTo>
                <a:lnTo>
                  <a:pt x="45230" y="9480"/>
                </a:lnTo>
                <a:lnTo>
                  <a:pt x="45240" y="9470"/>
                </a:lnTo>
                <a:lnTo>
                  <a:pt x="45250" y="9470"/>
                </a:lnTo>
                <a:lnTo>
                  <a:pt x="45270" y="9480"/>
                </a:lnTo>
                <a:lnTo>
                  <a:pt x="45290" y="9490"/>
                </a:lnTo>
                <a:lnTo>
                  <a:pt x="45310" y="9500"/>
                </a:lnTo>
                <a:lnTo>
                  <a:pt x="45390" y="9580"/>
                </a:lnTo>
                <a:lnTo>
                  <a:pt x="45410" y="9610"/>
                </a:lnTo>
                <a:lnTo>
                  <a:pt x="45420" y="9610"/>
                </a:lnTo>
                <a:lnTo>
                  <a:pt x="45520" y="9660"/>
                </a:lnTo>
                <a:lnTo>
                  <a:pt x="45560" y="9700"/>
                </a:lnTo>
                <a:lnTo>
                  <a:pt x="45570" y="9780"/>
                </a:lnTo>
                <a:lnTo>
                  <a:pt x="45560" y="9870"/>
                </a:lnTo>
                <a:lnTo>
                  <a:pt x="45580" y="9920"/>
                </a:lnTo>
                <a:lnTo>
                  <a:pt x="45650" y="10040"/>
                </a:lnTo>
                <a:lnTo>
                  <a:pt x="45860" y="10320"/>
                </a:lnTo>
                <a:lnTo>
                  <a:pt x="45900" y="10400"/>
                </a:lnTo>
                <a:lnTo>
                  <a:pt x="45920" y="10440"/>
                </a:lnTo>
                <a:lnTo>
                  <a:pt x="45930" y="10450"/>
                </a:lnTo>
                <a:lnTo>
                  <a:pt x="45950" y="10460"/>
                </a:lnTo>
                <a:lnTo>
                  <a:pt x="46020" y="10500"/>
                </a:lnTo>
                <a:lnTo>
                  <a:pt x="46040" y="10510"/>
                </a:lnTo>
                <a:lnTo>
                  <a:pt x="46060" y="10500"/>
                </a:lnTo>
                <a:lnTo>
                  <a:pt x="46080" y="10500"/>
                </a:lnTo>
                <a:lnTo>
                  <a:pt x="46100" y="10480"/>
                </a:lnTo>
                <a:lnTo>
                  <a:pt x="46110" y="10480"/>
                </a:lnTo>
                <a:lnTo>
                  <a:pt x="46120" y="10480"/>
                </a:lnTo>
                <a:lnTo>
                  <a:pt x="46130" y="10480"/>
                </a:lnTo>
                <a:lnTo>
                  <a:pt x="46140" y="10480"/>
                </a:lnTo>
                <a:lnTo>
                  <a:pt x="46160" y="10490"/>
                </a:lnTo>
                <a:lnTo>
                  <a:pt x="46180" y="10500"/>
                </a:lnTo>
                <a:lnTo>
                  <a:pt x="46230" y="10550"/>
                </a:lnTo>
                <a:lnTo>
                  <a:pt x="46250" y="10570"/>
                </a:lnTo>
                <a:lnTo>
                  <a:pt x="46300" y="10580"/>
                </a:lnTo>
                <a:lnTo>
                  <a:pt x="46350" y="10580"/>
                </a:lnTo>
                <a:lnTo>
                  <a:pt x="46360" y="10590"/>
                </a:lnTo>
                <a:lnTo>
                  <a:pt x="46390" y="10590"/>
                </a:lnTo>
                <a:lnTo>
                  <a:pt x="46480" y="10640"/>
                </a:lnTo>
                <a:lnTo>
                  <a:pt x="46560" y="10660"/>
                </a:lnTo>
                <a:lnTo>
                  <a:pt x="46610" y="10650"/>
                </a:lnTo>
                <a:lnTo>
                  <a:pt x="46640" y="10640"/>
                </a:lnTo>
                <a:lnTo>
                  <a:pt x="46690" y="10610"/>
                </a:lnTo>
                <a:lnTo>
                  <a:pt x="46770" y="10550"/>
                </a:lnTo>
                <a:lnTo>
                  <a:pt x="46780" y="10550"/>
                </a:lnTo>
                <a:lnTo>
                  <a:pt x="46790" y="10550"/>
                </a:lnTo>
                <a:lnTo>
                  <a:pt x="46800" y="10560"/>
                </a:lnTo>
                <a:lnTo>
                  <a:pt x="46810" y="10580"/>
                </a:lnTo>
                <a:lnTo>
                  <a:pt x="46820" y="10600"/>
                </a:lnTo>
                <a:lnTo>
                  <a:pt x="46820" y="10610"/>
                </a:lnTo>
                <a:lnTo>
                  <a:pt x="46830" y="10620"/>
                </a:lnTo>
                <a:lnTo>
                  <a:pt x="47000" y="10760"/>
                </a:lnTo>
                <a:lnTo>
                  <a:pt x="47070" y="10810"/>
                </a:lnTo>
                <a:lnTo>
                  <a:pt x="47270" y="10880"/>
                </a:lnTo>
                <a:lnTo>
                  <a:pt x="47300" y="10880"/>
                </a:lnTo>
                <a:lnTo>
                  <a:pt x="47310" y="10880"/>
                </a:lnTo>
                <a:lnTo>
                  <a:pt x="47320" y="10880"/>
                </a:lnTo>
                <a:lnTo>
                  <a:pt x="47330" y="10880"/>
                </a:lnTo>
                <a:lnTo>
                  <a:pt x="47340" y="10870"/>
                </a:lnTo>
                <a:lnTo>
                  <a:pt x="47430" y="10640"/>
                </a:lnTo>
                <a:lnTo>
                  <a:pt x="47460" y="10590"/>
                </a:lnTo>
                <a:lnTo>
                  <a:pt x="47490" y="10560"/>
                </a:lnTo>
                <a:lnTo>
                  <a:pt x="47520" y="10560"/>
                </a:lnTo>
                <a:lnTo>
                  <a:pt x="47910" y="10920"/>
                </a:lnTo>
                <a:lnTo>
                  <a:pt x="47930" y="10920"/>
                </a:lnTo>
                <a:lnTo>
                  <a:pt x="47940" y="10910"/>
                </a:lnTo>
                <a:lnTo>
                  <a:pt x="47960" y="10900"/>
                </a:lnTo>
                <a:lnTo>
                  <a:pt x="47970" y="10880"/>
                </a:lnTo>
                <a:lnTo>
                  <a:pt x="47980" y="10850"/>
                </a:lnTo>
                <a:lnTo>
                  <a:pt x="48000" y="10800"/>
                </a:lnTo>
                <a:lnTo>
                  <a:pt x="48020" y="10750"/>
                </a:lnTo>
                <a:lnTo>
                  <a:pt x="48050" y="10720"/>
                </a:lnTo>
                <a:lnTo>
                  <a:pt x="48170" y="10610"/>
                </a:lnTo>
                <a:lnTo>
                  <a:pt x="48270" y="10590"/>
                </a:lnTo>
                <a:lnTo>
                  <a:pt x="48280" y="10580"/>
                </a:lnTo>
                <a:lnTo>
                  <a:pt x="48290" y="10570"/>
                </a:lnTo>
                <a:lnTo>
                  <a:pt x="48320" y="10520"/>
                </a:lnTo>
                <a:lnTo>
                  <a:pt x="48330" y="10510"/>
                </a:lnTo>
                <a:lnTo>
                  <a:pt x="48340" y="10500"/>
                </a:lnTo>
                <a:lnTo>
                  <a:pt x="48360" y="10490"/>
                </a:lnTo>
                <a:lnTo>
                  <a:pt x="48380" y="10480"/>
                </a:lnTo>
                <a:lnTo>
                  <a:pt x="48420" y="10480"/>
                </a:lnTo>
                <a:lnTo>
                  <a:pt x="48430" y="10480"/>
                </a:lnTo>
                <a:lnTo>
                  <a:pt x="48440" y="10480"/>
                </a:lnTo>
                <a:lnTo>
                  <a:pt x="48470" y="10470"/>
                </a:lnTo>
                <a:lnTo>
                  <a:pt x="48510" y="10470"/>
                </a:lnTo>
                <a:lnTo>
                  <a:pt x="48520" y="10470"/>
                </a:lnTo>
                <a:lnTo>
                  <a:pt x="48530" y="10470"/>
                </a:lnTo>
                <a:lnTo>
                  <a:pt x="48550" y="10460"/>
                </a:lnTo>
                <a:lnTo>
                  <a:pt x="48560" y="10460"/>
                </a:lnTo>
                <a:lnTo>
                  <a:pt x="48590" y="10430"/>
                </a:lnTo>
                <a:lnTo>
                  <a:pt x="48650" y="10370"/>
                </a:lnTo>
                <a:lnTo>
                  <a:pt x="48770" y="10200"/>
                </a:lnTo>
                <a:lnTo>
                  <a:pt x="48840" y="10070"/>
                </a:lnTo>
                <a:lnTo>
                  <a:pt x="48870" y="9970"/>
                </a:lnTo>
                <a:lnTo>
                  <a:pt x="48880" y="9940"/>
                </a:lnTo>
                <a:lnTo>
                  <a:pt x="48830" y="8480"/>
                </a:lnTo>
                <a:lnTo>
                  <a:pt x="48830" y="8450"/>
                </a:lnTo>
                <a:lnTo>
                  <a:pt x="48820" y="8420"/>
                </a:lnTo>
                <a:lnTo>
                  <a:pt x="48780" y="8410"/>
                </a:lnTo>
                <a:lnTo>
                  <a:pt x="48750" y="8410"/>
                </a:lnTo>
                <a:lnTo>
                  <a:pt x="48490" y="8400"/>
                </a:lnTo>
                <a:lnTo>
                  <a:pt x="48470" y="8400"/>
                </a:lnTo>
                <a:lnTo>
                  <a:pt x="48450" y="8410"/>
                </a:lnTo>
                <a:lnTo>
                  <a:pt x="48430" y="8440"/>
                </a:lnTo>
                <a:lnTo>
                  <a:pt x="48390" y="8480"/>
                </a:lnTo>
                <a:lnTo>
                  <a:pt x="48380" y="8500"/>
                </a:lnTo>
                <a:lnTo>
                  <a:pt x="48360" y="8600"/>
                </a:lnTo>
                <a:lnTo>
                  <a:pt x="48350" y="8620"/>
                </a:lnTo>
                <a:lnTo>
                  <a:pt x="48300" y="8660"/>
                </a:lnTo>
                <a:lnTo>
                  <a:pt x="48250" y="8620"/>
                </a:lnTo>
                <a:lnTo>
                  <a:pt x="48230" y="8600"/>
                </a:lnTo>
                <a:lnTo>
                  <a:pt x="48220" y="8590"/>
                </a:lnTo>
                <a:lnTo>
                  <a:pt x="48220" y="8580"/>
                </a:lnTo>
                <a:lnTo>
                  <a:pt x="48170" y="8530"/>
                </a:lnTo>
                <a:lnTo>
                  <a:pt x="48140" y="8470"/>
                </a:lnTo>
                <a:lnTo>
                  <a:pt x="48130" y="8470"/>
                </a:lnTo>
                <a:lnTo>
                  <a:pt x="48090" y="8430"/>
                </a:lnTo>
                <a:lnTo>
                  <a:pt x="48060" y="8400"/>
                </a:lnTo>
                <a:lnTo>
                  <a:pt x="47990" y="8370"/>
                </a:lnTo>
                <a:lnTo>
                  <a:pt x="47910" y="8350"/>
                </a:lnTo>
                <a:lnTo>
                  <a:pt x="47890" y="8340"/>
                </a:lnTo>
                <a:lnTo>
                  <a:pt x="47890" y="8330"/>
                </a:lnTo>
                <a:lnTo>
                  <a:pt x="47880" y="8330"/>
                </a:lnTo>
                <a:lnTo>
                  <a:pt x="47860" y="8300"/>
                </a:lnTo>
                <a:lnTo>
                  <a:pt x="47840" y="8290"/>
                </a:lnTo>
                <a:lnTo>
                  <a:pt x="47830" y="8290"/>
                </a:lnTo>
                <a:lnTo>
                  <a:pt x="47800" y="8290"/>
                </a:lnTo>
                <a:lnTo>
                  <a:pt x="47760" y="8300"/>
                </a:lnTo>
                <a:lnTo>
                  <a:pt x="47670" y="8310"/>
                </a:lnTo>
                <a:lnTo>
                  <a:pt x="47660" y="8320"/>
                </a:lnTo>
                <a:lnTo>
                  <a:pt x="47640" y="8330"/>
                </a:lnTo>
                <a:lnTo>
                  <a:pt x="47600" y="8370"/>
                </a:lnTo>
                <a:lnTo>
                  <a:pt x="47590" y="8380"/>
                </a:lnTo>
                <a:lnTo>
                  <a:pt x="47580" y="8380"/>
                </a:lnTo>
                <a:lnTo>
                  <a:pt x="47570" y="8390"/>
                </a:lnTo>
                <a:lnTo>
                  <a:pt x="47560" y="8400"/>
                </a:lnTo>
                <a:lnTo>
                  <a:pt x="47520" y="8400"/>
                </a:lnTo>
                <a:lnTo>
                  <a:pt x="47460" y="8390"/>
                </a:lnTo>
                <a:lnTo>
                  <a:pt x="47430" y="8380"/>
                </a:lnTo>
                <a:lnTo>
                  <a:pt x="47410" y="8380"/>
                </a:lnTo>
                <a:lnTo>
                  <a:pt x="47400" y="8380"/>
                </a:lnTo>
                <a:lnTo>
                  <a:pt x="47390" y="8370"/>
                </a:lnTo>
                <a:lnTo>
                  <a:pt x="47380" y="8340"/>
                </a:lnTo>
                <a:lnTo>
                  <a:pt x="47380" y="8270"/>
                </a:lnTo>
                <a:lnTo>
                  <a:pt x="47370" y="8250"/>
                </a:lnTo>
                <a:lnTo>
                  <a:pt x="47360" y="8230"/>
                </a:lnTo>
                <a:lnTo>
                  <a:pt x="47290" y="8090"/>
                </a:lnTo>
                <a:lnTo>
                  <a:pt x="47270" y="8020"/>
                </a:lnTo>
                <a:lnTo>
                  <a:pt x="47230" y="7960"/>
                </a:lnTo>
                <a:lnTo>
                  <a:pt x="47210" y="7940"/>
                </a:lnTo>
                <a:lnTo>
                  <a:pt x="47140" y="7900"/>
                </a:lnTo>
                <a:lnTo>
                  <a:pt x="47130" y="7900"/>
                </a:lnTo>
                <a:lnTo>
                  <a:pt x="47080" y="7890"/>
                </a:lnTo>
                <a:lnTo>
                  <a:pt x="47070" y="7880"/>
                </a:lnTo>
                <a:lnTo>
                  <a:pt x="47070" y="7870"/>
                </a:lnTo>
                <a:lnTo>
                  <a:pt x="47060" y="7860"/>
                </a:lnTo>
                <a:lnTo>
                  <a:pt x="47050" y="7850"/>
                </a:lnTo>
                <a:lnTo>
                  <a:pt x="47050" y="7840"/>
                </a:lnTo>
                <a:lnTo>
                  <a:pt x="47050" y="7830"/>
                </a:lnTo>
                <a:lnTo>
                  <a:pt x="47050" y="7800"/>
                </a:lnTo>
                <a:lnTo>
                  <a:pt x="47060" y="7770"/>
                </a:lnTo>
                <a:lnTo>
                  <a:pt x="47090" y="7630"/>
                </a:lnTo>
                <a:lnTo>
                  <a:pt x="47120" y="7430"/>
                </a:lnTo>
                <a:lnTo>
                  <a:pt x="47120" y="7370"/>
                </a:lnTo>
                <a:lnTo>
                  <a:pt x="47120" y="7360"/>
                </a:lnTo>
                <a:lnTo>
                  <a:pt x="47110" y="7340"/>
                </a:lnTo>
                <a:lnTo>
                  <a:pt x="47100" y="7320"/>
                </a:lnTo>
                <a:lnTo>
                  <a:pt x="47090" y="7300"/>
                </a:lnTo>
                <a:lnTo>
                  <a:pt x="47050" y="7270"/>
                </a:lnTo>
                <a:lnTo>
                  <a:pt x="47030" y="7250"/>
                </a:lnTo>
                <a:lnTo>
                  <a:pt x="47020" y="7240"/>
                </a:lnTo>
                <a:lnTo>
                  <a:pt x="46960" y="7240"/>
                </a:lnTo>
                <a:lnTo>
                  <a:pt x="46790" y="7230"/>
                </a:lnTo>
                <a:lnTo>
                  <a:pt x="46760" y="7230"/>
                </a:lnTo>
                <a:lnTo>
                  <a:pt x="46740" y="7220"/>
                </a:lnTo>
                <a:lnTo>
                  <a:pt x="46690" y="7180"/>
                </a:lnTo>
                <a:lnTo>
                  <a:pt x="46670" y="7150"/>
                </a:lnTo>
                <a:lnTo>
                  <a:pt x="46660" y="7140"/>
                </a:lnTo>
                <a:lnTo>
                  <a:pt x="46650" y="7120"/>
                </a:lnTo>
                <a:lnTo>
                  <a:pt x="46610" y="6970"/>
                </a:lnTo>
                <a:lnTo>
                  <a:pt x="46600" y="6950"/>
                </a:lnTo>
                <a:lnTo>
                  <a:pt x="46580" y="6920"/>
                </a:lnTo>
                <a:lnTo>
                  <a:pt x="46580" y="6910"/>
                </a:lnTo>
                <a:lnTo>
                  <a:pt x="46550" y="6700"/>
                </a:lnTo>
                <a:lnTo>
                  <a:pt x="46550" y="6690"/>
                </a:lnTo>
                <a:lnTo>
                  <a:pt x="46540" y="6660"/>
                </a:lnTo>
                <a:lnTo>
                  <a:pt x="46540" y="6640"/>
                </a:lnTo>
                <a:lnTo>
                  <a:pt x="46540" y="6580"/>
                </a:lnTo>
                <a:lnTo>
                  <a:pt x="46540" y="6550"/>
                </a:lnTo>
                <a:lnTo>
                  <a:pt x="46550" y="6510"/>
                </a:lnTo>
                <a:lnTo>
                  <a:pt x="46590" y="6450"/>
                </a:lnTo>
                <a:lnTo>
                  <a:pt x="46580" y="6430"/>
                </a:lnTo>
                <a:lnTo>
                  <a:pt x="46510" y="6360"/>
                </a:lnTo>
                <a:lnTo>
                  <a:pt x="46490" y="6350"/>
                </a:lnTo>
                <a:lnTo>
                  <a:pt x="46460" y="6360"/>
                </a:lnTo>
                <a:lnTo>
                  <a:pt x="46440" y="6360"/>
                </a:lnTo>
                <a:lnTo>
                  <a:pt x="46430" y="6360"/>
                </a:lnTo>
                <a:lnTo>
                  <a:pt x="46420" y="6340"/>
                </a:lnTo>
                <a:lnTo>
                  <a:pt x="46440" y="6240"/>
                </a:lnTo>
                <a:lnTo>
                  <a:pt x="46430" y="6190"/>
                </a:lnTo>
                <a:lnTo>
                  <a:pt x="46440" y="6170"/>
                </a:lnTo>
                <a:lnTo>
                  <a:pt x="46440" y="6150"/>
                </a:lnTo>
                <a:lnTo>
                  <a:pt x="46490" y="6060"/>
                </a:lnTo>
                <a:lnTo>
                  <a:pt x="46500" y="6020"/>
                </a:lnTo>
                <a:lnTo>
                  <a:pt x="46510" y="5990"/>
                </a:lnTo>
                <a:lnTo>
                  <a:pt x="46570" y="5850"/>
                </a:lnTo>
                <a:lnTo>
                  <a:pt x="46590" y="5820"/>
                </a:lnTo>
                <a:lnTo>
                  <a:pt x="46600" y="5810"/>
                </a:lnTo>
                <a:lnTo>
                  <a:pt x="46630" y="5750"/>
                </a:lnTo>
                <a:lnTo>
                  <a:pt x="46640" y="5740"/>
                </a:lnTo>
                <a:lnTo>
                  <a:pt x="46640" y="5720"/>
                </a:lnTo>
                <a:lnTo>
                  <a:pt x="46640" y="5590"/>
                </a:lnTo>
                <a:lnTo>
                  <a:pt x="46650" y="5520"/>
                </a:lnTo>
                <a:lnTo>
                  <a:pt x="46670" y="5430"/>
                </a:lnTo>
                <a:lnTo>
                  <a:pt x="46680" y="5400"/>
                </a:lnTo>
                <a:lnTo>
                  <a:pt x="46700" y="5360"/>
                </a:lnTo>
                <a:lnTo>
                  <a:pt x="46730" y="5320"/>
                </a:lnTo>
                <a:lnTo>
                  <a:pt x="46740" y="5290"/>
                </a:lnTo>
                <a:lnTo>
                  <a:pt x="46740" y="5240"/>
                </a:lnTo>
                <a:lnTo>
                  <a:pt x="47090" y="5240"/>
                </a:lnTo>
                <a:lnTo>
                  <a:pt x="47480" y="5330"/>
                </a:lnTo>
                <a:lnTo>
                  <a:pt x="47630" y="5410"/>
                </a:lnTo>
                <a:lnTo>
                  <a:pt x="47710" y="5430"/>
                </a:lnTo>
                <a:lnTo>
                  <a:pt x="47730" y="5430"/>
                </a:lnTo>
                <a:lnTo>
                  <a:pt x="47770" y="5410"/>
                </a:lnTo>
                <a:lnTo>
                  <a:pt x="47780" y="5410"/>
                </a:lnTo>
                <a:lnTo>
                  <a:pt x="47800" y="5410"/>
                </a:lnTo>
                <a:lnTo>
                  <a:pt x="47840" y="5420"/>
                </a:lnTo>
                <a:lnTo>
                  <a:pt x="47880" y="5450"/>
                </a:lnTo>
                <a:lnTo>
                  <a:pt x="47930" y="5470"/>
                </a:lnTo>
                <a:lnTo>
                  <a:pt x="47970" y="5480"/>
                </a:lnTo>
                <a:lnTo>
                  <a:pt x="47990" y="5500"/>
                </a:lnTo>
                <a:lnTo>
                  <a:pt x="48050" y="5560"/>
                </a:lnTo>
                <a:lnTo>
                  <a:pt x="48060" y="5590"/>
                </a:lnTo>
                <a:lnTo>
                  <a:pt x="48080" y="5640"/>
                </a:lnTo>
                <a:lnTo>
                  <a:pt x="48080" y="5670"/>
                </a:lnTo>
                <a:lnTo>
                  <a:pt x="48070" y="5700"/>
                </a:lnTo>
                <a:lnTo>
                  <a:pt x="48040" y="5740"/>
                </a:lnTo>
                <a:lnTo>
                  <a:pt x="48020" y="5790"/>
                </a:lnTo>
                <a:lnTo>
                  <a:pt x="48050" y="5830"/>
                </a:lnTo>
                <a:lnTo>
                  <a:pt x="48090" y="5860"/>
                </a:lnTo>
                <a:lnTo>
                  <a:pt x="48120" y="5880"/>
                </a:lnTo>
                <a:lnTo>
                  <a:pt x="48120" y="5910"/>
                </a:lnTo>
                <a:lnTo>
                  <a:pt x="48110" y="5950"/>
                </a:lnTo>
                <a:lnTo>
                  <a:pt x="48110" y="5970"/>
                </a:lnTo>
                <a:lnTo>
                  <a:pt x="48120" y="5990"/>
                </a:lnTo>
                <a:lnTo>
                  <a:pt x="48160" y="6010"/>
                </a:lnTo>
                <a:lnTo>
                  <a:pt x="48160" y="6030"/>
                </a:lnTo>
                <a:lnTo>
                  <a:pt x="48180" y="6080"/>
                </a:lnTo>
                <a:lnTo>
                  <a:pt x="48210" y="6120"/>
                </a:lnTo>
                <a:lnTo>
                  <a:pt x="48320" y="6230"/>
                </a:lnTo>
                <a:lnTo>
                  <a:pt x="48320" y="6270"/>
                </a:lnTo>
                <a:lnTo>
                  <a:pt x="48300" y="6290"/>
                </a:lnTo>
                <a:lnTo>
                  <a:pt x="48280" y="6310"/>
                </a:lnTo>
                <a:lnTo>
                  <a:pt x="48280" y="6340"/>
                </a:lnTo>
                <a:lnTo>
                  <a:pt x="48270" y="6360"/>
                </a:lnTo>
                <a:lnTo>
                  <a:pt x="48260" y="6400"/>
                </a:lnTo>
                <a:lnTo>
                  <a:pt x="48260" y="6430"/>
                </a:lnTo>
                <a:lnTo>
                  <a:pt x="48270" y="6460"/>
                </a:lnTo>
                <a:lnTo>
                  <a:pt x="48280" y="6470"/>
                </a:lnTo>
                <a:lnTo>
                  <a:pt x="48300" y="6480"/>
                </a:lnTo>
                <a:lnTo>
                  <a:pt x="48320" y="6500"/>
                </a:lnTo>
                <a:lnTo>
                  <a:pt x="48370" y="6620"/>
                </a:lnTo>
                <a:lnTo>
                  <a:pt x="48400" y="6630"/>
                </a:lnTo>
                <a:lnTo>
                  <a:pt x="48440" y="6660"/>
                </a:lnTo>
                <a:lnTo>
                  <a:pt x="48470" y="6710"/>
                </a:lnTo>
                <a:lnTo>
                  <a:pt x="48480" y="6770"/>
                </a:lnTo>
                <a:lnTo>
                  <a:pt x="48460" y="6820"/>
                </a:lnTo>
                <a:lnTo>
                  <a:pt x="48490" y="6850"/>
                </a:lnTo>
                <a:lnTo>
                  <a:pt x="48490" y="6960"/>
                </a:lnTo>
                <a:lnTo>
                  <a:pt x="48530" y="6970"/>
                </a:lnTo>
                <a:lnTo>
                  <a:pt x="48530" y="6950"/>
                </a:lnTo>
                <a:lnTo>
                  <a:pt x="48580" y="6770"/>
                </a:lnTo>
                <a:lnTo>
                  <a:pt x="48600" y="6730"/>
                </a:lnTo>
                <a:lnTo>
                  <a:pt x="48600" y="6570"/>
                </a:lnTo>
                <a:lnTo>
                  <a:pt x="48690" y="6230"/>
                </a:lnTo>
                <a:lnTo>
                  <a:pt x="48720" y="6180"/>
                </a:lnTo>
                <a:lnTo>
                  <a:pt x="48820" y="6080"/>
                </a:lnTo>
                <a:lnTo>
                  <a:pt x="48870" y="6000"/>
                </a:lnTo>
                <a:lnTo>
                  <a:pt x="49030" y="5600"/>
                </a:lnTo>
                <a:lnTo>
                  <a:pt x="49040" y="5580"/>
                </a:lnTo>
                <a:lnTo>
                  <a:pt x="49090" y="5560"/>
                </a:lnTo>
                <a:lnTo>
                  <a:pt x="49100" y="5530"/>
                </a:lnTo>
                <a:lnTo>
                  <a:pt x="49170" y="5370"/>
                </a:lnTo>
                <a:lnTo>
                  <a:pt x="49200" y="5240"/>
                </a:lnTo>
                <a:lnTo>
                  <a:pt x="49220" y="5210"/>
                </a:lnTo>
                <a:lnTo>
                  <a:pt x="49230" y="5200"/>
                </a:lnTo>
                <a:lnTo>
                  <a:pt x="49240" y="5190"/>
                </a:lnTo>
                <a:lnTo>
                  <a:pt x="49260" y="5190"/>
                </a:lnTo>
                <a:lnTo>
                  <a:pt x="49270" y="5170"/>
                </a:lnTo>
                <a:lnTo>
                  <a:pt x="49280" y="5150"/>
                </a:lnTo>
                <a:lnTo>
                  <a:pt x="49290" y="5110"/>
                </a:lnTo>
                <a:lnTo>
                  <a:pt x="49310" y="5060"/>
                </a:lnTo>
                <a:lnTo>
                  <a:pt x="49310" y="5050"/>
                </a:lnTo>
                <a:lnTo>
                  <a:pt x="49320" y="5040"/>
                </a:lnTo>
                <a:lnTo>
                  <a:pt x="49350" y="5030"/>
                </a:lnTo>
                <a:lnTo>
                  <a:pt x="49400" y="5010"/>
                </a:lnTo>
                <a:lnTo>
                  <a:pt x="49590" y="5030"/>
                </a:lnTo>
                <a:lnTo>
                  <a:pt x="49640" y="5050"/>
                </a:lnTo>
                <a:lnTo>
                  <a:pt x="49720" y="5120"/>
                </a:lnTo>
                <a:lnTo>
                  <a:pt x="49740" y="5130"/>
                </a:lnTo>
                <a:lnTo>
                  <a:pt x="49840" y="5050"/>
                </a:lnTo>
                <a:lnTo>
                  <a:pt x="49870" y="5030"/>
                </a:lnTo>
                <a:lnTo>
                  <a:pt x="49950" y="5020"/>
                </a:lnTo>
                <a:lnTo>
                  <a:pt x="50610" y="5020"/>
                </a:lnTo>
                <a:lnTo>
                  <a:pt x="51260" y="5020"/>
                </a:lnTo>
                <a:lnTo>
                  <a:pt x="51560" y="5010"/>
                </a:lnTo>
                <a:lnTo>
                  <a:pt x="51650" y="5020"/>
                </a:lnTo>
                <a:lnTo>
                  <a:pt x="51680" y="5030"/>
                </a:lnTo>
                <a:lnTo>
                  <a:pt x="51690" y="5050"/>
                </a:lnTo>
                <a:lnTo>
                  <a:pt x="51700" y="5140"/>
                </a:lnTo>
                <a:lnTo>
                  <a:pt x="51700" y="5160"/>
                </a:lnTo>
                <a:lnTo>
                  <a:pt x="51700" y="5180"/>
                </a:lnTo>
                <a:lnTo>
                  <a:pt x="51710" y="5200"/>
                </a:lnTo>
                <a:lnTo>
                  <a:pt x="51710" y="5270"/>
                </a:lnTo>
                <a:lnTo>
                  <a:pt x="51730" y="5310"/>
                </a:lnTo>
                <a:lnTo>
                  <a:pt x="51760" y="5340"/>
                </a:lnTo>
                <a:lnTo>
                  <a:pt x="51850" y="5390"/>
                </a:lnTo>
                <a:lnTo>
                  <a:pt x="51940" y="5460"/>
                </a:lnTo>
                <a:lnTo>
                  <a:pt x="51970" y="5480"/>
                </a:lnTo>
                <a:lnTo>
                  <a:pt x="51980" y="5500"/>
                </a:lnTo>
                <a:lnTo>
                  <a:pt x="51980" y="5520"/>
                </a:lnTo>
                <a:lnTo>
                  <a:pt x="51980" y="5540"/>
                </a:lnTo>
                <a:lnTo>
                  <a:pt x="52000" y="5550"/>
                </a:lnTo>
                <a:lnTo>
                  <a:pt x="52020" y="5550"/>
                </a:lnTo>
                <a:lnTo>
                  <a:pt x="52040" y="5560"/>
                </a:lnTo>
                <a:lnTo>
                  <a:pt x="52060" y="5570"/>
                </a:lnTo>
                <a:lnTo>
                  <a:pt x="52070" y="5590"/>
                </a:lnTo>
                <a:lnTo>
                  <a:pt x="52050" y="5590"/>
                </a:lnTo>
                <a:lnTo>
                  <a:pt x="52060" y="5620"/>
                </a:lnTo>
                <a:lnTo>
                  <a:pt x="52060" y="5640"/>
                </a:lnTo>
                <a:lnTo>
                  <a:pt x="52040" y="5660"/>
                </a:lnTo>
                <a:lnTo>
                  <a:pt x="52040" y="5680"/>
                </a:lnTo>
                <a:lnTo>
                  <a:pt x="52050" y="5700"/>
                </a:lnTo>
                <a:lnTo>
                  <a:pt x="52080" y="5720"/>
                </a:lnTo>
                <a:lnTo>
                  <a:pt x="52110" y="5730"/>
                </a:lnTo>
                <a:lnTo>
                  <a:pt x="52130" y="5730"/>
                </a:lnTo>
                <a:lnTo>
                  <a:pt x="52180" y="5740"/>
                </a:lnTo>
                <a:lnTo>
                  <a:pt x="52220" y="5770"/>
                </a:lnTo>
                <a:lnTo>
                  <a:pt x="52270" y="5840"/>
                </a:lnTo>
                <a:lnTo>
                  <a:pt x="52290" y="5850"/>
                </a:lnTo>
                <a:lnTo>
                  <a:pt x="52370" y="5880"/>
                </a:lnTo>
                <a:lnTo>
                  <a:pt x="52390" y="5890"/>
                </a:lnTo>
                <a:lnTo>
                  <a:pt x="52410" y="5920"/>
                </a:lnTo>
                <a:lnTo>
                  <a:pt x="52440" y="5960"/>
                </a:lnTo>
                <a:lnTo>
                  <a:pt x="52590" y="6060"/>
                </a:lnTo>
                <a:lnTo>
                  <a:pt x="52630" y="6080"/>
                </a:lnTo>
                <a:lnTo>
                  <a:pt x="52640" y="6080"/>
                </a:lnTo>
                <a:lnTo>
                  <a:pt x="52650" y="8520"/>
                </a:lnTo>
                <a:lnTo>
                  <a:pt x="52650" y="9800"/>
                </a:lnTo>
                <a:lnTo>
                  <a:pt x="52660" y="10440"/>
                </a:lnTo>
                <a:lnTo>
                  <a:pt x="51090" y="12490"/>
                </a:lnTo>
                <a:lnTo>
                  <a:pt x="50450" y="13310"/>
                </a:lnTo>
                <a:lnTo>
                  <a:pt x="49360" y="13290"/>
                </a:lnTo>
                <a:lnTo>
                  <a:pt x="49290" y="13270"/>
                </a:lnTo>
                <a:lnTo>
                  <a:pt x="48890" y="13140"/>
                </a:lnTo>
                <a:lnTo>
                  <a:pt x="48810" y="13130"/>
                </a:lnTo>
                <a:lnTo>
                  <a:pt x="48770" y="13180"/>
                </a:lnTo>
                <a:lnTo>
                  <a:pt x="48330" y="14160"/>
                </a:lnTo>
                <a:lnTo>
                  <a:pt x="48320" y="14200"/>
                </a:lnTo>
                <a:lnTo>
                  <a:pt x="48310" y="14220"/>
                </a:lnTo>
                <a:lnTo>
                  <a:pt x="48310" y="14300"/>
                </a:lnTo>
                <a:lnTo>
                  <a:pt x="48310" y="14320"/>
                </a:lnTo>
                <a:lnTo>
                  <a:pt x="48290" y="14360"/>
                </a:lnTo>
                <a:lnTo>
                  <a:pt x="48220" y="14510"/>
                </a:lnTo>
                <a:lnTo>
                  <a:pt x="48210" y="14520"/>
                </a:lnTo>
                <a:lnTo>
                  <a:pt x="48200" y="14600"/>
                </a:lnTo>
                <a:lnTo>
                  <a:pt x="47760" y="14610"/>
                </a:lnTo>
                <a:lnTo>
                  <a:pt x="47730" y="14610"/>
                </a:lnTo>
                <a:lnTo>
                  <a:pt x="47620" y="14580"/>
                </a:lnTo>
                <a:lnTo>
                  <a:pt x="47550" y="14590"/>
                </a:lnTo>
                <a:lnTo>
                  <a:pt x="47450" y="14630"/>
                </a:lnTo>
                <a:lnTo>
                  <a:pt x="47430" y="14640"/>
                </a:lnTo>
                <a:lnTo>
                  <a:pt x="47390" y="14680"/>
                </a:lnTo>
                <a:lnTo>
                  <a:pt x="47350" y="14710"/>
                </a:lnTo>
                <a:lnTo>
                  <a:pt x="47340" y="14710"/>
                </a:lnTo>
                <a:lnTo>
                  <a:pt x="47320" y="14720"/>
                </a:lnTo>
                <a:lnTo>
                  <a:pt x="47290" y="14720"/>
                </a:lnTo>
                <a:lnTo>
                  <a:pt x="47280" y="14730"/>
                </a:lnTo>
                <a:lnTo>
                  <a:pt x="47250" y="14720"/>
                </a:lnTo>
                <a:lnTo>
                  <a:pt x="47210" y="14710"/>
                </a:lnTo>
                <a:lnTo>
                  <a:pt x="47140" y="14680"/>
                </a:lnTo>
                <a:lnTo>
                  <a:pt x="47100" y="14650"/>
                </a:lnTo>
                <a:lnTo>
                  <a:pt x="47060" y="14640"/>
                </a:lnTo>
                <a:lnTo>
                  <a:pt x="47040" y="14640"/>
                </a:lnTo>
                <a:lnTo>
                  <a:pt x="47010" y="14650"/>
                </a:lnTo>
                <a:lnTo>
                  <a:pt x="46610" y="14490"/>
                </a:lnTo>
                <a:lnTo>
                  <a:pt x="46580" y="14470"/>
                </a:lnTo>
                <a:lnTo>
                  <a:pt x="46570" y="14440"/>
                </a:lnTo>
                <a:lnTo>
                  <a:pt x="46550" y="14410"/>
                </a:lnTo>
                <a:lnTo>
                  <a:pt x="46540" y="14350"/>
                </a:lnTo>
                <a:lnTo>
                  <a:pt x="46510" y="14290"/>
                </a:lnTo>
                <a:lnTo>
                  <a:pt x="46500" y="14280"/>
                </a:lnTo>
                <a:lnTo>
                  <a:pt x="46490" y="14280"/>
                </a:lnTo>
                <a:lnTo>
                  <a:pt x="46480" y="14270"/>
                </a:lnTo>
                <a:lnTo>
                  <a:pt x="46460" y="14270"/>
                </a:lnTo>
                <a:lnTo>
                  <a:pt x="46440" y="14280"/>
                </a:lnTo>
                <a:lnTo>
                  <a:pt x="46380" y="14300"/>
                </a:lnTo>
                <a:lnTo>
                  <a:pt x="46270" y="14360"/>
                </a:lnTo>
                <a:lnTo>
                  <a:pt x="46260" y="14370"/>
                </a:lnTo>
                <a:lnTo>
                  <a:pt x="46250" y="14370"/>
                </a:lnTo>
                <a:lnTo>
                  <a:pt x="46220" y="14370"/>
                </a:lnTo>
                <a:lnTo>
                  <a:pt x="46020" y="14320"/>
                </a:lnTo>
                <a:lnTo>
                  <a:pt x="45990" y="14320"/>
                </a:lnTo>
                <a:lnTo>
                  <a:pt x="45940" y="14330"/>
                </a:lnTo>
                <a:lnTo>
                  <a:pt x="45840" y="14300"/>
                </a:lnTo>
                <a:lnTo>
                  <a:pt x="45830" y="14290"/>
                </a:lnTo>
                <a:lnTo>
                  <a:pt x="45780" y="14270"/>
                </a:lnTo>
                <a:lnTo>
                  <a:pt x="45770" y="14260"/>
                </a:lnTo>
                <a:lnTo>
                  <a:pt x="45760" y="14260"/>
                </a:lnTo>
                <a:lnTo>
                  <a:pt x="45740" y="14270"/>
                </a:lnTo>
                <a:lnTo>
                  <a:pt x="45730" y="14280"/>
                </a:lnTo>
                <a:lnTo>
                  <a:pt x="45730" y="14290"/>
                </a:lnTo>
                <a:lnTo>
                  <a:pt x="45720" y="14320"/>
                </a:lnTo>
                <a:lnTo>
                  <a:pt x="45720" y="14350"/>
                </a:lnTo>
                <a:lnTo>
                  <a:pt x="45720" y="14440"/>
                </a:lnTo>
                <a:lnTo>
                  <a:pt x="45720" y="14490"/>
                </a:lnTo>
                <a:lnTo>
                  <a:pt x="45700" y="14530"/>
                </a:lnTo>
                <a:lnTo>
                  <a:pt x="45690" y="14580"/>
                </a:lnTo>
                <a:lnTo>
                  <a:pt x="45690" y="14610"/>
                </a:lnTo>
                <a:lnTo>
                  <a:pt x="45690" y="14690"/>
                </a:lnTo>
                <a:lnTo>
                  <a:pt x="45690" y="14710"/>
                </a:lnTo>
                <a:lnTo>
                  <a:pt x="45690" y="14720"/>
                </a:lnTo>
                <a:lnTo>
                  <a:pt x="45690" y="14730"/>
                </a:lnTo>
                <a:lnTo>
                  <a:pt x="45680" y="14750"/>
                </a:lnTo>
                <a:lnTo>
                  <a:pt x="45670" y="14760"/>
                </a:lnTo>
                <a:lnTo>
                  <a:pt x="45660" y="14770"/>
                </a:lnTo>
                <a:lnTo>
                  <a:pt x="45650" y="14780"/>
                </a:lnTo>
                <a:lnTo>
                  <a:pt x="45630" y="14790"/>
                </a:lnTo>
                <a:lnTo>
                  <a:pt x="45560" y="14780"/>
                </a:lnTo>
                <a:lnTo>
                  <a:pt x="44950" y="14680"/>
                </a:lnTo>
                <a:lnTo>
                  <a:pt x="44870" y="14630"/>
                </a:lnTo>
                <a:lnTo>
                  <a:pt x="44810" y="14570"/>
                </a:lnTo>
                <a:lnTo>
                  <a:pt x="44770" y="14500"/>
                </a:lnTo>
                <a:lnTo>
                  <a:pt x="44740" y="14480"/>
                </a:lnTo>
                <a:lnTo>
                  <a:pt x="44700" y="14470"/>
                </a:lnTo>
                <a:lnTo>
                  <a:pt x="44670" y="14470"/>
                </a:lnTo>
                <a:lnTo>
                  <a:pt x="44630" y="14470"/>
                </a:lnTo>
                <a:lnTo>
                  <a:pt x="44600" y="14490"/>
                </a:lnTo>
                <a:lnTo>
                  <a:pt x="44580" y="14500"/>
                </a:lnTo>
                <a:lnTo>
                  <a:pt x="44560" y="14530"/>
                </a:lnTo>
                <a:lnTo>
                  <a:pt x="44520" y="14600"/>
                </a:lnTo>
                <a:lnTo>
                  <a:pt x="44460" y="14640"/>
                </a:lnTo>
                <a:lnTo>
                  <a:pt x="44440" y="14660"/>
                </a:lnTo>
                <a:lnTo>
                  <a:pt x="44420" y="14700"/>
                </a:lnTo>
                <a:lnTo>
                  <a:pt x="44320" y="14940"/>
                </a:lnTo>
                <a:lnTo>
                  <a:pt x="44310" y="14950"/>
                </a:lnTo>
                <a:lnTo>
                  <a:pt x="44300" y="14960"/>
                </a:lnTo>
                <a:lnTo>
                  <a:pt x="44280" y="14980"/>
                </a:lnTo>
                <a:lnTo>
                  <a:pt x="44270" y="14990"/>
                </a:lnTo>
                <a:lnTo>
                  <a:pt x="44250" y="14990"/>
                </a:lnTo>
                <a:lnTo>
                  <a:pt x="44240" y="14990"/>
                </a:lnTo>
                <a:lnTo>
                  <a:pt x="44230" y="14980"/>
                </a:lnTo>
                <a:lnTo>
                  <a:pt x="44210" y="14980"/>
                </a:lnTo>
                <a:lnTo>
                  <a:pt x="44200" y="14960"/>
                </a:lnTo>
                <a:lnTo>
                  <a:pt x="44130" y="14900"/>
                </a:lnTo>
                <a:lnTo>
                  <a:pt x="44000" y="14740"/>
                </a:lnTo>
                <a:lnTo>
                  <a:pt x="43960" y="14690"/>
                </a:lnTo>
                <a:lnTo>
                  <a:pt x="43880" y="14500"/>
                </a:lnTo>
                <a:lnTo>
                  <a:pt x="43830" y="14440"/>
                </a:lnTo>
                <a:lnTo>
                  <a:pt x="43810" y="14420"/>
                </a:lnTo>
                <a:lnTo>
                  <a:pt x="43780" y="14320"/>
                </a:lnTo>
                <a:lnTo>
                  <a:pt x="43610" y="14100"/>
                </a:lnTo>
                <a:lnTo>
                  <a:pt x="43450" y="13850"/>
                </a:lnTo>
                <a:lnTo>
                  <a:pt x="43400" y="13770"/>
                </a:lnTo>
                <a:lnTo>
                  <a:pt x="43370" y="13660"/>
                </a:lnTo>
                <a:lnTo>
                  <a:pt x="43370" y="13570"/>
                </a:lnTo>
                <a:lnTo>
                  <a:pt x="43380" y="13510"/>
                </a:lnTo>
                <a:lnTo>
                  <a:pt x="43380" y="13490"/>
                </a:lnTo>
                <a:lnTo>
                  <a:pt x="43390" y="13470"/>
                </a:lnTo>
                <a:lnTo>
                  <a:pt x="43390" y="13460"/>
                </a:lnTo>
                <a:lnTo>
                  <a:pt x="43410" y="13440"/>
                </a:lnTo>
                <a:lnTo>
                  <a:pt x="43430" y="13430"/>
                </a:lnTo>
                <a:lnTo>
                  <a:pt x="43440" y="13420"/>
                </a:lnTo>
                <a:lnTo>
                  <a:pt x="43470" y="13400"/>
                </a:lnTo>
                <a:lnTo>
                  <a:pt x="43510" y="13360"/>
                </a:lnTo>
                <a:lnTo>
                  <a:pt x="43520" y="13350"/>
                </a:lnTo>
                <a:lnTo>
                  <a:pt x="43530" y="13350"/>
                </a:lnTo>
                <a:lnTo>
                  <a:pt x="43540" y="13340"/>
                </a:lnTo>
                <a:lnTo>
                  <a:pt x="43680" y="13340"/>
                </a:lnTo>
                <a:lnTo>
                  <a:pt x="43760" y="13330"/>
                </a:lnTo>
                <a:lnTo>
                  <a:pt x="43850" y="13330"/>
                </a:lnTo>
                <a:lnTo>
                  <a:pt x="43870" y="13330"/>
                </a:lnTo>
                <a:lnTo>
                  <a:pt x="43880" y="13330"/>
                </a:lnTo>
                <a:lnTo>
                  <a:pt x="43900" y="13320"/>
                </a:lnTo>
                <a:lnTo>
                  <a:pt x="44000" y="13240"/>
                </a:lnTo>
                <a:lnTo>
                  <a:pt x="44030" y="13210"/>
                </a:lnTo>
                <a:lnTo>
                  <a:pt x="44040" y="13190"/>
                </a:lnTo>
                <a:lnTo>
                  <a:pt x="44040" y="13180"/>
                </a:lnTo>
                <a:lnTo>
                  <a:pt x="44040" y="13160"/>
                </a:lnTo>
                <a:lnTo>
                  <a:pt x="44040" y="13140"/>
                </a:lnTo>
                <a:lnTo>
                  <a:pt x="44040" y="13120"/>
                </a:lnTo>
                <a:lnTo>
                  <a:pt x="44090" y="12940"/>
                </a:lnTo>
                <a:lnTo>
                  <a:pt x="44090" y="12910"/>
                </a:lnTo>
                <a:lnTo>
                  <a:pt x="44090" y="12900"/>
                </a:lnTo>
                <a:lnTo>
                  <a:pt x="44090" y="12880"/>
                </a:lnTo>
                <a:lnTo>
                  <a:pt x="44080" y="12860"/>
                </a:lnTo>
                <a:lnTo>
                  <a:pt x="44060" y="12830"/>
                </a:lnTo>
                <a:lnTo>
                  <a:pt x="44020" y="12780"/>
                </a:lnTo>
                <a:lnTo>
                  <a:pt x="43990" y="12740"/>
                </a:lnTo>
                <a:lnTo>
                  <a:pt x="43990" y="12730"/>
                </a:lnTo>
                <a:lnTo>
                  <a:pt x="43980" y="12700"/>
                </a:lnTo>
                <a:lnTo>
                  <a:pt x="43980" y="12690"/>
                </a:lnTo>
                <a:lnTo>
                  <a:pt x="43960" y="12520"/>
                </a:lnTo>
                <a:lnTo>
                  <a:pt x="43950" y="12500"/>
                </a:lnTo>
                <a:lnTo>
                  <a:pt x="43930" y="12450"/>
                </a:lnTo>
                <a:lnTo>
                  <a:pt x="43920" y="12440"/>
                </a:lnTo>
                <a:lnTo>
                  <a:pt x="43910" y="12430"/>
                </a:lnTo>
                <a:lnTo>
                  <a:pt x="43900" y="12420"/>
                </a:lnTo>
                <a:lnTo>
                  <a:pt x="43890" y="12420"/>
                </a:lnTo>
                <a:lnTo>
                  <a:pt x="43820" y="12410"/>
                </a:lnTo>
                <a:lnTo>
                  <a:pt x="41320" y="12450"/>
                </a:lnTo>
                <a:lnTo>
                  <a:pt x="39920" y="12170"/>
                </a:lnTo>
                <a:lnTo>
                  <a:pt x="39890" y="12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