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Río Negro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Río Neg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910" y="51580"/>
                </a:moveTo>
                <a:lnTo>
                  <a:pt x="32930" y="51580"/>
                </a:lnTo>
                <a:lnTo>
                  <a:pt x="33190" y="51600"/>
                </a:lnTo>
                <a:lnTo>
                  <a:pt x="33330" y="51630"/>
                </a:lnTo>
                <a:lnTo>
                  <a:pt x="33490" y="51630"/>
                </a:lnTo>
                <a:lnTo>
                  <a:pt x="33560" y="51640"/>
                </a:lnTo>
                <a:lnTo>
                  <a:pt x="33960" y="51800"/>
                </a:lnTo>
                <a:lnTo>
                  <a:pt x="34090" y="51810"/>
                </a:lnTo>
                <a:lnTo>
                  <a:pt x="34150" y="51810"/>
                </a:lnTo>
                <a:lnTo>
                  <a:pt x="34260" y="51770"/>
                </a:lnTo>
                <a:lnTo>
                  <a:pt x="34320" y="51740"/>
                </a:lnTo>
                <a:lnTo>
                  <a:pt x="34350" y="51720"/>
                </a:lnTo>
                <a:lnTo>
                  <a:pt x="34400" y="51690"/>
                </a:lnTo>
                <a:lnTo>
                  <a:pt x="34420" y="51670"/>
                </a:lnTo>
                <a:lnTo>
                  <a:pt x="34430" y="51660"/>
                </a:lnTo>
                <a:lnTo>
                  <a:pt x="34460" y="51600"/>
                </a:lnTo>
                <a:lnTo>
                  <a:pt x="34590" y="51450"/>
                </a:lnTo>
                <a:lnTo>
                  <a:pt x="34620" y="51400"/>
                </a:lnTo>
                <a:lnTo>
                  <a:pt x="34640" y="51360"/>
                </a:lnTo>
                <a:lnTo>
                  <a:pt x="34650" y="51300"/>
                </a:lnTo>
                <a:lnTo>
                  <a:pt x="34640" y="51240"/>
                </a:lnTo>
                <a:lnTo>
                  <a:pt x="34610" y="51190"/>
                </a:lnTo>
                <a:lnTo>
                  <a:pt x="34580" y="51150"/>
                </a:lnTo>
                <a:lnTo>
                  <a:pt x="34540" y="51120"/>
                </a:lnTo>
                <a:lnTo>
                  <a:pt x="34500" y="51100"/>
                </a:lnTo>
                <a:lnTo>
                  <a:pt x="34460" y="51070"/>
                </a:lnTo>
                <a:lnTo>
                  <a:pt x="34440" y="51030"/>
                </a:lnTo>
                <a:lnTo>
                  <a:pt x="34430" y="51000"/>
                </a:lnTo>
                <a:lnTo>
                  <a:pt x="34430" y="50970"/>
                </a:lnTo>
                <a:lnTo>
                  <a:pt x="34440" y="50950"/>
                </a:lnTo>
                <a:lnTo>
                  <a:pt x="34450" y="50920"/>
                </a:lnTo>
                <a:lnTo>
                  <a:pt x="34460" y="50910"/>
                </a:lnTo>
                <a:lnTo>
                  <a:pt x="34500" y="50880"/>
                </a:lnTo>
                <a:lnTo>
                  <a:pt x="34510" y="50860"/>
                </a:lnTo>
                <a:lnTo>
                  <a:pt x="34520" y="50850"/>
                </a:lnTo>
                <a:lnTo>
                  <a:pt x="34530" y="50810"/>
                </a:lnTo>
                <a:lnTo>
                  <a:pt x="34550" y="50800"/>
                </a:lnTo>
                <a:lnTo>
                  <a:pt x="34580" y="50780"/>
                </a:lnTo>
                <a:lnTo>
                  <a:pt x="34650" y="50760"/>
                </a:lnTo>
                <a:lnTo>
                  <a:pt x="34680" y="50740"/>
                </a:lnTo>
                <a:lnTo>
                  <a:pt x="34680" y="50720"/>
                </a:lnTo>
                <a:lnTo>
                  <a:pt x="34690" y="50680"/>
                </a:lnTo>
                <a:lnTo>
                  <a:pt x="34700" y="50660"/>
                </a:lnTo>
                <a:lnTo>
                  <a:pt x="34710" y="50630"/>
                </a:lnTo>
                <a:lnTo>
                  <a:pt x="34730" y="50610"/>
                </a:lnTo>
                <a:lnTo>
                  <a:pt x="34750" y="50580"/>
                </a:lnTo>
                <a:lnTo>
                  <a:pt x="34770" y="50570"/>
                </a:lnTo>
                <a:lnTo>
                  <a:pt x="34870" y="50520"/>
                </a:lnTo>
                <a:lnTo>
                  <a:pt x="34930" y="50500"/>
                </a:lnTo>
                <a:lnTo>
                  <a:pt x="34980" y="50500"/>
                </a:lnTo>
                <a:lnTo>
                  <a:pt x="34980" y="50490"/>
                </a:lnTo>
                <a:lnTo>
                  <a:pt x="35010" y="50470"/>
                </a:lnTo>
                <a:lnTo>
                  <a:pt x="35060" y="50430"/>
                </a:lnTo>
                <a:lnTo>
                  <a:pt x="35100" y="50420"/>
                </a:lnTo>
                <a:lnTo>
                  <a:pt x="35130" y="50420"/>
                </a:lnTo>
                <a:lnTo>
                  <a:pt x="35200" y="50430"/>
                </a:lnTo>
                <a:lnTo>
                  <a:pt x="35230" y="50440"/>
                </a:lnTo>
                <a:lnTo>
                  <a:pt x="35290" y="50450"/>
                </a:lnTo>
                <a:lnTo>
                  <a:pt x="35370" y="50430"/>
                </a:lnTo>
                <a:lnTo>
                  <a:pt x="35440" y="50390"/>
                </a:lnTo>
                <a:lnTo>
                  <a:pt x="35500" y="50340"/>
                </a:lnTo>
                <a:lnTo>
                  <a:pt x="35590" y="50250"/>
                </a:lnTo>
                <a:lnTo>
                  <a:pt x="35620" y="50230"/>
                </a:lnTo>
                <a:lnTo>
                  <a:pt x="35670" y="50220"/>
                </a:lnTo>
                <a:lnTo>
                  <a:pt x="35710" y="50230"/>
                </a:lnTo>
                <a:lnTo>
                  <a:pt x="35750" y="50270"/>
                </a:lnTo>
                <a:lnTo>
                  <a:pt x="35790" y="50310"/>
                </a:lnTo>
                <a:lnTo>
                  <a:pt x="35860" y="50370"/>
                </a:lnTo>
                <a:lnTo>
                  <a:pt x="35940" y="50370"/>
                </a:lnTo>
                <a:lnTo>
                  <a:pt x="36110" y="50310"/>
                </a:lnTo>
                <a:lnTo>
                  <a:pt x="36280" y="50320"/>
                </a:lnTo>
                <a:lnTo>
                  <a:pt x="36340" y="50290"/>
                </a:lnTo>
                <a:lnTo>
                  <a:pt x="36360" y="50240"/>
                </a:lnTo>
                <a:lnTo>
                  <a:pt x="36380" y="50120"/>
                </a:lnTo>
                <a:lnTo>
                  <a:pt x="36410" y="50090"/>
                </a:lnTo>
                <a:lnTo>
                  <a:pt x="36420" y="50090"/>
                </a:lnTo>
                <a:lnTo>
                  <a:pt x="36470" y="50090"/>
                </a:lnTo>
                <a:lnTo>
                  <a:pt x="36490" y="50090"/>
                </a:lnTo>
                <a:lnTo>
                  <a:pt x="36510" y="50080"/>
                </a:lnTo>
                <a:lnTo>
                  <a:pt x="36540" y="50060"/>
                </a:lnTo>
                <a:lnTo>
                  <a:pt x="36560" y="50050"/>
                </a:lnTo>
                <a:lnTo>
                  <a:pt x="36580" y="50020"/>
                </a:lnTo>
                <a:lnTo>
                  <a:pt x="36600" y="49970"/>
                </a:lnTo>
                <a:lnTo>
                  <a:pt x="36610" y="49900"/>
                </a:lnTo>
                <a:lnTo>
                  <a:pt x="36610" y="49760"/>
                </a:lnTo>
                <a:lnTo>
                  <a:pt x="36620" y="49700"/>
                </a:lnTo>
                <a:lnTo>
                  <a:pt x="36700" y="49490"/>
                </a:lnTo>
                <a:lnTo>
                  <a:pt x="36740" y="49410"/>
                </a:lnTo>
                <a:lnTo>
                  <a:pt x="36760" y="49360"/>
                </a:lnTo>
                <a:lnTo>
                  <a:pt x="36760" y="49330"/>
                </a:lnTo>
                <a:lnTo>
                  <a:pt x="36750" y="49250"/>
                </a:lnTo>
                <a:lnTo>
                  <a:pt x="36760" y="49220"/>
                </a:lnTo>
                <a:lnTo>
                  <a:pt x="36780" y="49160"/>
                </a:lnTo>
                <a:lnTo>
                  <a:pt x="36780" y="49130"/>
                </a:lnTo>
                <a:lnTo>
                  <a:pt x="36800" y="48970"/>
                </a:lnTo>
                <a:lnTo>
                  <a:pt x="36810" y="48920"/>
                </a:lnTo>
                <a:lnTo>
                  <a:pt x="36840" y="48850"/>
                </a:lnTo>
                <a:lnTo>
                  <a:pt x="36850" y="48820"/>
                </a:lnTo>
                <a:lnTo>
                  <a:pt x="36850" y="48770"/>
                </a:lnTo>
                <a:lnTo>
                  <a:pt x="36850" y="48750"/>
                </a:lnTo>
                <a:lnTo>
                  <a:pt x="36860" y="48730"/>
                </a:lnTo>
                <a:lnTo>
                  <a:pt x="36890" y="48690"/>
                </a:lnTo>
                <a:lnTo>
                  <a:pt x="36940" y="48650"/>
                </a:lnTo>
                <a:lnTo>
                  <a:pt x="37440" y="48350"/>
                </a:lnTo>
                <a:lnTo>
                  <a:pt x="37480" y="48340"/>
                </a:lnTo>
                <a:lnTo>
                  <a:pt x="37540" y="48340"/>
                </a:lnTo>
                <a:lnTo>
                  <a:pt x="37730" y="48360"/>
                </a:lnTo>
                <a:lnTo>
                  <a:pt x="37780" y="48350"/>
                </a:lnTo>
                <a:lnTo>
                  <a:pt x="37830" y="48310"/>
                </a:lnTo>
                <a:lnTo>
                  <a:pt x="37980" y="48160"/>
                </a:lnTo>
                <a:lnTo>
                  <a:pt x="38060" y="48100"/>
                </a:lnTo>
                <a:lnTo>
                  <a:pt x="38100" y="48060"/>
                </a:lnTo>
                <a:lnTo>
                  <a:pt x="38210" y="47900"/>
                </a:lnTo>
                <a:lnTo>
                  <a:pt x="38220" y="47870"/>
                </a:lnTo>
                <a:lnTo>
                  <a:pt x="38220" y="47860"/>
                </a:lnTo>
                <a:lnTo>
                  <a:pt x="38270" y="47790"/>
                </a:lnTo>
                <a:lnTo>
                  <a:pt x="38300" y="47740"/>
                </a:lnTo>
                <a:lnTo>
                  <a:pt x="38340" y="47710"/>
                </a:lnTo>
                <a:lnTo>
                  <a:pt x="38410" y="47670"/>
                </a:lnTo>
                <a:lnTo>
                  <a:pt x="38460" y="47650"/>
                </a:lnTo>
                <a:lnTo>
                  <a:pt x="38470" y="47650"/>
                </a:lnTo>
                <a:lnTo>
                  <a:pt x="38570" y="47570"/>
                </a:lnTo>
                <a:lnTo>
                  <a:pt x="38600" y="47560"/>
                </a:lnTo>
                <a:lnTo>
                  <a:pt x="38620" y="47550"/>
                </a:lnTo>
                <a:lnTo>
                  <a:pt x="38690" y="47550"/>
                </a:lnTo>
                <a:lnTo>
                  <a:pt x="38740" y="47550"/>
                </a:lnTo>
                <a:lnTo>
                  <a:pt x="38760" y="47540"/>
                </a:lnTo>
                <a:lnTo>
                  <a:pt x="38810" y="47510"/>
                </a:lnTo>
                <a:lnTo>
                  <a:pt x="38910" y="47460"/>
                </a:lnTo>
                <a:lnTo>
                  <a:pt x="38930" y="47450"/>
                </a:lnTo>
                <a:lnTo>
                  <a:pt x="38950" y="47430"/>
                </a:lnTo>
                <a:lnTo>
                  <a:pt x="38970" y="47390"/>
                </a:lnTo>
                <a:lnTo>
                  <a:pt x="39050" y="47250"/>
                </a:lnTo>
                <a:lnTo>
                  <a:pt x="39060" y="47230"/>
                </a:lnTo>
                <a:lnTo>
                  <a:pt x="39080" y="47210"/>
                </a:lnTo>
                <a:lnTo>
                  <a:pt x="39190" y="47140"/>
                </a:lnTo>
                <a:lnTo>
                  <a:pt x="39200" y="47130"/>
                </a:lnTo>
                <a:lnTo>
                  <a:pt x="39210" y="47100"/>
                </a:lnTo>
                <a:lnTo>
                  <a:pt x="39250" y="46960"/>
                </a:lnTo>
                <a:lnTo>
                  <a:pt x="39270" y="46930"/>
                </a:lnTo>
                <a:lnTo>
                  <a:pt x="39330" y="46880"/>
                </a:lnTo>
                <a:lnTo>
                  <a:pt x="39350" y="46850"/>
                </a:lnTo>
                <a:lnTo>
                  <a:pt x="39370" y="46810"/>
                </a:lnTo>
                <a:lnTo>
                  <a:pt x="39460" y="46770"/>
                </a:lnTo>
                <a:lnTo>
                  <a:pt x="39500" y="46750"/>
                </a:lnTo>
                <a:lnTo>
                  <a:pt x="39530" y="46710"/>
                </a:lnTo>
                <a:lnTo>
                  <a:pt x="39560" y="46680"/>
                </a:lnTo>
                <a:lnTo>
                  <a:pt x="39620" y="46560"/>
                </a:lnTo>
                <a:lnTo>
                  <a:pt x="39670" y="46490"/>
                </a:lnTo>
                <a:lnTo>
                  <a:pt x="39730" y="46430"/>
                </a:lnTo>
                <a:lnTo>
                  <a:pt x="39800" y="46390"/>
                </a:lnTo>
                <a:lnTo>
                  <a:pt x="39870" y="46380"/>
                </a:lnTo>
                <a:lnTo>
                  <a:pt x="39930" y="46340"/>
                </a:lnTo>
                <a:lnTo>
                  <a:pt x="40070" y="46170"/>
                </a:lnTo>
                <a:lnTo>
                  <a:pt x="40140" y="46130"/>
                </a:lnTo>
                <a:lnTo>
                  <a:pt x="40170" y="46120"/>
                </a:lnTo>
                <a:lnTo>
                  <a:pt x="40260" y="46040"/>
                </a:lnTo>
                <a:lnTo>
                  <a:pt x="40280" y="46040"/>
                </a:lnTo>
                <a:lnTo>
                  <a:pt x="40330" y="46100"/>
                </a:lnTo>
                <a:lnTo>
                  <a:pt x="40390" y="46130"/>
                </a:lnTo>
                <a:lnTo>
                  <a:pt x="40420" y="46120"/>
                </a:lnTo>
                <a:lnTo>
                  <a:pt x="40440" y="46110"/>
                </a:lnTo>
                <a:lnTo>
                  <a:pt x="40480" y="46100"/>
                </a:lnTo>
                <a:lnTo>
                  <a:pt x="40510" y="46100"/>
                </a:lnTo>
                <a:lnTo>
                  <a:pt x="40610" y="46140"/>
                </a:lnTo>
                <a:lnTo>
                  <a:pt x="40680" y="46140"/>
                </a:lnTo>
                <a:lnTo>
                  <a:pt x="40900" y="46080"/>
                </a:lnTo>
                <a:lnTo>
                  <a:pt x="40890" y="46080"/>
                </a:lnTo>
                <a:lnTo>
                  <a:pt x="40860" y="46060"/>
                </a:lnTo>
                <a:lnTo>
                  <a:pt x="40850" y="46030"/>
                </a:lnTo>
                <a:lnTo>
                  <a:pt x="40850" y="46000"/>
                </a:lnTo>
                <a:lnTo>
                  <a:pt x="40840" y="45950"/>
                </a:lnTo>
                <a:lnTo>
                  <a:pt x="40820" y="45890"/>
                </a:lnTo>
                <a:lnTo>
                  <a:pt x="40550" y="45460"/>
                </a:lnTo>
                <a:lnTo>
                  <a:pt x="40450" y="45340"/>
                </a:lnTo>
                <a:lnTo>
                  <a:pt x="40410" y="45300"/>
                </a:lnTo>
                <a:lnTo>
                  <a:pt x="40400" y="45240"/>
                </a:lnTo>
                <a:lnTo>
                  <a:pt x="40400" y="42770"/>
                </a:lnTo>
                <a:lnTo>
                  <a:pt x="40410" y="42360"/>
                </a:lnTo>
                <a:lnTo>
                  <a:pt x="40410" y="42340"/>
                </a:lnTo>
                <a:lnTo>
                  <a:pt x="41230" y="42450"/>
                </a:lnTo>
                <a:lnTo>
                  <a:pt x="41320" y="42500"/>
                </a:lnTo>
                <a:lnTo>
                  <a:pt x="41380" y="42550"/>
                </a:lnTo>
                <a:lnTo>
                  <a:pt x="41440" y="42630"/>
                </a:lnTo>
                <a:lnTo>
                  <a:pt x="41490" y="42720"/>
                </a:lnTo>
                <a:lnTo>
                  <a:pt x="41520" y="42800"/>
                </a:lnTo>
                <a:lnTo>
                  <a:pt x="41520" y="42920"/>
                </a:lnTo>
                <a:lnTo>
                  <a:pt x="41490" y="43020"/>
                </a:lnTo>
                <a:lnTo>
                  <a:pt x="41440" y="43090"/>
                </a:lnTo>
                <a:lnTo>
                  <a:pt x="41300" y="43190"/>
                </a:lnTo>
                <a:lnTo>
                  <a:pt x="41240" y="43250"/>
                </a:lnTo>
                <a:lnTo>
                  <a:pt x="41190" y="43340"/>
                </a:lnTo>
                <a:lnTo>
                  <a:pt x="41180" y="43470"/>
                </a:lnTo>
                <a:lnTo>
                  <a:pt x="41190" y="43520"/>
                </a:lnTo>
                <a:lnTo>
                  <a:pt x="41200" y="43570"/>
                </a:lnTo>
                <a:lnTo>
                  <a:pt x="41220" y="43630"/>
                </a:lnTo>
                <a:lnTo>
                  <a:pt x="41240" y="43650"/>
                </a:lnTo>
                <a:lnTo>
                  <a:pt x="41260" y="43650"/>
                </a:lnTo>
                <a:lnTo>
                  <a:pt x="41290" y="43680"/>
                </a:lnTo>
                <a:lnTo>
                  <a:pt x="41310" y="43680"/>
                </a:lnTo>
                <a:lnTo>
                  <a:pt x="41370" y="43660"/>
                </a:lnTo>
                <a:lnTo>
                  <a:pt x="41390" y="43660"/>
                </a:lnTo>
                <a:lnTo>
                  <a:pt x="41470" y="43700"/>
                </a:lnTo>
                <a:lnTo>
                  <a:pt x="41530" y="43760"/>
                </a:lnTo>
                <a:lnTo>
                  <a:pt x="41640" y="44000"/>
                </a:lnTo>
                <a:lnTo>
                  <a:pt x="41700" y="44080"/>
                </a:lnTo>
                <a:lnTo>
                  <a:pt x="41770" y="44150"/>
                </a:lnTo>
                <a:lnTo>
                  <a:pt x="41850" y="44190"/>
                </a:lnTo>
                <a:lnTo>
                  <a:pt x="42000" y="44180"/>
                </a:lnTo>
                <a:lnTo>
                  <a:pt x="42060" y="44150"/>
                </a:lnTo>
                <a:lnTo>
                  <a:pt x="42210" y="44170"/>
                </a:lnTo>
                <a:lnTo>
                  <a:pt x="42270" y="44150"/>
                </a:lnTo>
                <a:lnTo>
                  <a:pt x="42360" y="44090"/>
                </a:lnTo>
                <a:lnTo>
                  <a:pt x="42540" y="44060"/>
                </a:lnTo>
                <a:lnTo>
                  <a:pt x="42580" y="44060"/>
                </a:lnTo>
                <a:lnTo>
                  <a:pt x="42630" y="44080"/>
                </a:lnTo>
                <a:lnTo>
                  <a:pt x="42650" y="44120"/>
                </a:lnTo>
                <a:lnTo>
                  <a:pt x="42660" y="44160"/>
                </a:lnTo>
                <a:lnTo>
                  <a:pt x="42660" y="44220"/>
                </a:lnTo>
                <a:lnTo>
                  <a:pt x="42660" y="44250"/>
                </a:lnTo>
                <a:lnTo>
                  <a:pt x="42710" y="44390"/>
                </a:lnTo>
                <a:lnTo>
                  <a:pt x="42790" y="44500"/>
                </a:lnTo>
                <a:lnTo>
                  <a:pt x="42820" y="44530"/>
                </a:lnTo>
                <a:lnTo>
                  <a:pt x="42850" y="44570"/>
                </a:lnTo>
                <a:lnTo>
                  <a:pt x="42860" y="44590"/>
                </a:lnTo>
                <a:lnTo>
                  <a:pt x="42880" y="44590"/>
                </a:lnTo>
                <a:lnTo>
                  <a:pt x="43090" y="44700"/>
                </a:lnTo>
                <a:lnTo>
                  <a:pt x="43180" y="44720"/>
                </a:lnTo>
                <a:lnTo>
                  <a:pt x="43250" y="44770"/>
                </a:lnTo>
                <a:lnTo>
                  <a:pt x="43290" y="44790"/>
                </a:lnTo>
                <a:lnTo>
                  <a:pt x="43390" y="44800"/>
                </a:lnTo>
                <a:lnTo>
                  <a:pt x="43470" y="44850"/>
                </a:lnTo>
                <a:lnTo>
                  <a:pt x="43490" y="44860"/>
                </a:lnTo>
                <a:lnTo>
                  <a:pt x="43500" y="44870"/>
                </a:lnTo>
                <a:lnTo>
                  <a:pt x="43540" y="44900"/>
                </a:lnTo>
                <a:lnTo>
                  <a:pt x="43560" y="44910"/>
                </a:lnTo>
                <a:lnTo>
                  <a:pt x="43650" y="44930"/>
                </a:lnTo>
                <a:lnTo>
                  <a:pt x="43720" y="44970"/>
                </a:lnTo>
                <a:lnTo>
                  <a:pt x="43790" y="45030"/>
                </a:lnTo>
                <a:lnTo>
                  <a:pt x="43840" y="45100"/>
                </a:lnTo>
                <a:lnTo>
                  <a:pt x="43860" y="45180"/>
                </a:lnTo>
                <a:lnTo>
                  <a:pt x="43880" y="45310"/>
                </a:lnTo>
                <a:lnTo>
                  <a:pt x="43900" y="45350"/>
                </a:lnTo>
                <a:lnTo>
                  <a:pt x="43950" y="45370"/>
                </a:lnTo>
                <a:lnTo>
                  <a:pt x="44010" y="45370"/>
                </a:lnTo>
                <a:lnTo>
                  <a:pt x="44250" y="45440"/>
                </a:lnTo>
                <a:lnTo>
                  <a:pt x="44340" y="45440"/>
                </a:lnTo>
                <a:lnTo>
                  <a:pt x="44620" y="45390"/>
                </a:lnTo>
                <a:lnTo>
                  <a:pt x="45150" y="45460"/>
                </a:lnTo>
                <a:lnTo>
                  <a:pt x="45170" y="45460"/>
                </a:lnTo>
                <a:lnTo>
                  <a:pt x="45210" y="45490"/>
                </a:lnTo>
                <a:lnTo>
                  <a:pt x="45270" y="45500"/>
                </a:lnTo>
                <a:lnTo>
                  <a:pt x="45340" y="45530"/>
                </a:lnTo>
                <a:lnTo>
                  <a:pt x="45420" y="45540"/>
                </a:lnTo>
                <a:lnTo>
                  <a:pt x="45450" y="45550"/>
                </a:lnTo>
                <a:lnTo>
                  <a:pt x="45470" y="45560"/>
                </a:lnTo>
                <a:lnTo>
                  <a:pt x="45510" y="45600"/>
                </a:lnTo>
                <a:lnTo>
                  <a:pt x="45530" y="45600"/>
                </a:lnTo>
                <a:lnTo>
                  <a:pt x="45620" y="45600"/>
                </a:lnTo>
                <a:lnTo>
                  <a:pt x="45650" y="45610"/>
                </a:lnTo>
                <a:lnTo>
                  <a:pt x="45670" y="45630"/>
                </a:lnTo>
                <a:lnTo>
                  <a:pt x="45690" y="45650"/>
                </a:lnTo>
                <a:lnTo>
                  <a:pt x="45710" y="45660"/>
                </a:lnTo>
                <a:lnTo>
                  <a:pt x="45750" y="45660"/>
                </a:lnTo>
                <a:lnTo>
                  <a:pt x="45790" y="45640"/>
                </a:lnTo>
                <a:lnTo>
                  <a:pt x="45840" y="45610"/>
                </a:lnTo>
                <a:lnTo>
                  <a:pt x="45870" y="45580"/>
                </a:lnTo>
                <a:lnTo>
                  <a:pt x="45910" y="45550"/>
                </a:lnTo>
                <a:lnTo>
                  <a:pt x="45970" y="45550"/>
                </a:lnTo>
                <a:lnTo>
                  <a:pt x="46080" y="45570"/>
                </a:lnTo>
                <a:lnTo>
                  <a:pt x="46260" y="45640"/>
                </a:lnTo>
                <a:lnTo>
                  <a:pt x="46340" y="45700"/>
                </a:lnTo>
                <a:lnTo>
                  <a:pt x="46370" y="45710"/>
                </a:lnTo>
                <a:lnTo>
                  <a:pt x="46400" y="45710"/>
                </a:lnTo>
                <a:lnTo>
                  <a:pt x="46490" y="45670"/>
                </a:lnTo>
                <a:lnTo>
                  <a:pt x="46590" y="45680"/>
                </a:lnTo>
                <a:lnTo>
                  <a:pt x="46900" y="45620"/>
                </a:lnTo>
                <a:lnTo>
                  <a:pt x="47180" y="45620"/>
                </a:lnTo>
                <a:lnTo>
                  <a:pt x="47200" y="45620"/>
                </a:lnTo>
                <a:lnTo>
                  <a:pt x="47250" y="45660"/>
                </a:lnTo>
                <a:lnTo>
                  <a:pt x="47400" y="45640"/>
                </a:lnTo>
                <a:lnTo>
                  <a:pt x="47470" y="45660"/>
                </a:lnTo>
                <a:lnTo>
                  <a:pt x="47510" y="45640"/>
                </a:lnTo>
                <a:lnTo>
                  <a:pt x="48080" y="45750"/>
                </a:lnTo>
                <a:lnTo>
                  <a:pt x="48230" y="45750"/>
                </a:lnTo>
                <a:lnTo>
                  <a:pt x="48900" y="46010"/>
                </a:lnTo>
                <a:lnTo>
                  <a:pt x="49050" y="46110"/>
                </a:lnTo>
                <a:lnTo>
                  <a:pt x="49090" y="46130"/>
                </a:lnTo>
                <a:lnTo>
                  <a:pt x="49190" y="46140"/>
                </a:lnTo>
                <a:lnTo>
                  <a:pt x="49220" y="46170"/>
                </a:lnTo>
                <a:lnTo>
                  <a:pt x="49400" y="46390"/>
                </a:lnTo>
                <a:lnTo>
                  <a:pt x="49440" y="46410"/>
                </a:lnTo>
                <a:lnTo>
                  <a:pt x="49580" y="46440"/>
                </a:lnTo>
                <a:lnTo>
                  <a:pt x="49660" y="46490"/>
                </a:lnTo>
                <a:lnTo>
                  <a:pt x="49690" y="46510"/>
                </a:lnTo>
                <a:lnTo>
                  <a:pt x="49720" y="46540"/>
                </a:lnTo>
                <a:lnTo>
                  <a:pt x="49770" y="46630"/>
                </a:lnTo>
                <a:lnTo>
                  <a:pt x="49810" y="46680"/>
                </a:lnTo>
                <a:lnTo>
                  <a:pt x="49880" y="46710"/>
                </a:lnTo>
                <a:lnTo>
                  <a:pt x="50150" y="46900"/>
                </a:lnTo>
                <a:lnTo>
                  <a:pt x="50210" y="46960"/>
                </a:lnTo>
                <a:lnTo>
                  <a:pt x="50290" y="46990"/>
                </a:lnTo>
                <a:lnTo>
                  <a:pt x="50470" y="47010"/>
                </a:lnTo>
                <a:lnTo>
                  <a:pt x="50480" y="48480"/>
                </a:lnTo>
                <a:lnTo>
                  <a:pt x="50480" y="49950"/>
                </a:lnTo>
                <a:lnTo>
                  <a:pt x="50480" y="50650"/>
                </a:lnTo>
                <a:lnTo>
                  <a:pt x="50480" y="50750"/>
                </a:lnTo>
                <a:lnTo>
                  <a:pt x="50900" y="50810"/>
                </a:lnTo>
                <a:lnTo>
                  <a:pt x="51030" y="50860"/>
                </a:lnTo>
                <a:lnTo>
                  <a:pt x="51060" y="50880"/>
                </a:lnTo>
                <a:lnTo>
                  <a:pt x="51230" y="51030"/>
                </a:lnTo>
                <a:lnTo>
                  <a:pt x="51320" y="51150"/>
                </a:lnTo>
                <a:lnTo>
                  <a:pt x="51340" y="51170"/>
                </a:lnTo>
                <a:lnTo>
                  <a:pt x="51440" y="51250"/>
                </a:lnTo>
                <a:lnTo>
                  <a:pt x="51570" y="51380"/>
                </a:lnTo>
                <a:lnTo>
                  <a:pt x="51590" y="51420"/>
                </a:lnTo>
                <a:lnTo>
                  <a:pt x="51670" y="51600"/>
                </a:lnTo>
                <a:lnTo>
                  <a:pt x="51690" y="51660"/>
                </a:lnTo>
                <a:lnTo>
                  <a:pt x="51690" y="51670"/>
                </a:lnTo>
                <a:lnTo>
                  <a:pt x="51670" y="51670"/>
                </a:lnTo>
                <a:lnTo>
                  <a:pt x="51650" y="51700"/>
                </a:lnTo>
                <a:lnTo>
                  <a:pt x="51590" y="51750"/>
                </a:lnTo>
                <a:lnTo>
                  <a:pt x="51560" y="51790"/>
                </a:lnTo>
                <a:lnTo>
                  <a:pt x="51410" y="51830"/>
                </a:lnTo>
                <a:lnTo>
                  <a:pt x="51170" y="51960"/>
                </a:lnTo>
                <a:lnTo>
                  <a:pt x="51070" y="51980"/>
                </a:lnTo>
                <a:lnTo>
                  <a:pt x="50620" y="51960"/>
                </a:lnTo>
                <a:lnTo>
                  <a:pt x="50530" y="51990"/>
                </a:lnTo>
                <a:lnTo>
                  <a:pt x="50480" y="51990"/>
                </a:lnTo>
                <a:lnTo>
                  <a:pt x="50290" y="51980"/>
                </a:lnTo>
                <a:lnTo>
                  <a:pt x="49990" y="51990"/>
                </a:lnTo>
                <a:lnTo>
                  <a:pt x="49660" y="51990"/>
                </a:lnTo>
                <a:lnTo>
                  <a:pt x="49570" y="51970"/>
                </a:lnTo>
                <a:lnTo>
                  <a:pt x="49480" y="51920"/>
                </a:lnTo>
                <a:lnTo>
                  <a:pt x="49280" y="51720"/>
                </a:lnTo>
                <a:lnTo>
                  <a:pt x="49180" y="51670"/>
                </a:lnTo>
                <a:lnTo>
                  <a:pt x="49100" y="51680"/>
                </a:lnTo>
                <a:lnTo>
                  <a:pt x="49080" y="51660"/>
                </a:lnTo>
                <a:lnTo>
                  <a:pt x="49070" y="51640"/>
                </a:lnTo>
                <a:lnTo>
                  <a:pt x="49080" y="51610"/>
                </a:lnTo>
                <a:lnTo>
                  <a:pt x="49100" y="51570"/>
                </a:lnTo>
                <a:lnTo>
                  <a:pt x="49080" y="51550"/>
                </a:lnTo>
                <a:lnTo>
                  <a:pt x="49030" y="51560"/>
                </a:lnTo>
                <a:lnTo>
                  <a:pt x="48970" y="51590"/>
                </a:lnTo>
                <a:lnTo>
                  <a:pt x="48930" y="51600"/>
                </a:lnTo>
                <a:lnTo>
                  <a:pt x="48850" y="51580"/>
                </a:lnTo>
                <a:lnTo>
                  <a:pt x="48340" y="51310"/>
                </a:lnTo>
                <a:lnTo>
                  <a:pt x="48060" y="51230"/>
                </a:lnTo>
                <a:lnTo>
                  <a:pt x="47870" y="51130"/>
                </a:lnTo>
                <a:lnTo>
                  <a:pt x="47680" y="51090"/>
                </a:lnTo>
                <a:lnTo>
                  <a:pt x="47580" y="51080"/>
                </a:lnTo>
                <a:lnTo>
                  <a:pt x="47440" y="51090"/>
                </a:lnTo>
                <a:lnTo>
                  <a:pt x="47370" y="51090"/>
                </a:lnTo>
                <a:lnTo>
                  <a:pt x="47320" y="51070"/>
                </a:lnTo>
                <a:lnTo>
                  <a:pt x="47320" y="51030"/>
                </a:lnTo>
                <a:lnTo>
                  <a:pt x="47360" y="51000"/>
                </a:lnTo>
                <a:lnTo>
                  <a:pt x="47410" y="50980"/>
                </a:lnTo>
                <a:lnTo>
                  <a:pt x="47450" y="50990"/>
                </a:lnTo>
                <a:lnTo>
                  <a:pt x="47440" y="51040"/>
                </a:lnTo>
                <a:lnTo>
                  <a:pt x="47450" y="51040"/>
                </a:lnTo>
                <a:lnTo>
                  <a:pt x="47470" y="51030"/>
                </a:lnTo>
                <a:lnTo>
                  <a:pt x="47480" y="51020"/>
                </a:lnTo>
                <a:lnTo>
                  <a:pt x="47610" y="51020"/>
                </a:lnTo>
                <a:lnTo>
                  <a:pt x="47640" y="51010"/>
                </a:lnTo>
                <a:lnTo>
                  <a:pt x="47660" y="51000"/>
                </a:lnTo>
                <a:lnTo>
                  <a:pt x="47650" y="50940"/>
                </a:lnTo>
                <a:lnTo>
                  <a:pt x="47590" y="50920"/>
                </a:lnTo>
                <a:lnTo>
                  <a:pt x="47550" y="50890"/>
                </a:lnTo>
                <a:lnTo>
                  <a:pt x="47610" y="50830"/>
                </a:lnTo>
                <a:lnTo>
                  <a:pt x="47560" y="50790"/>
                </a:lnTo>
                <a:lnTo>
                  <a:pt x="47360" y="50750"/>
                </a:lnTo>
                <a:lnTo>
                  <a:pt x="47250" y="50760"/>
                </a:lnTo>
                <a:lnTo>
                  <a:pt x="47170" y="50790"/>
                </a:lnTo>
                <a:lnTo>
                  <a:pt x="47150" y="50810"/>
                </a:lnTo>
                <a:lnTo>
                  <a:pt x="47190" y="50820"/>
                </a:lnTo>
                <a:lnTo>
                  <a:pt x="47260" y="50800"/>
                </a:lnTo>
                <a:lnTo>
                  <a:pt x="47300" y="50810"/>
                </a:lnTo>
                <a:lnTo>
                  <a:pt x="47270" y="50850"/>
                </a:lnTo>
                <a:lnTo>
                  <a:pt x="47280" y="50880"/>
                </a:lnTo>
                <a:lnTo>
                  <a:pt x="47300" y="50900"/>
                </a:lnTo>
                <a:lnTo>
                  <a:pt x="47320" y="50920"/>
                </a:lnTo>
                <a:lnTo>
                  <a:pt x="47110" y="50910"/>
                </a:lnTo>
                <a:lnTo>
                  <a:pt x="47080" y="50930"/>
                </a:lnTo>
                <a:lnTo>
                  <a:pt x="47050" y="50960"/>
                </a:lnTo>
                <a:lnTo>
                  <a:pt x="46880" y="51100"/>
                </a:lnTo>
                <a:lnTo>
                  <a:pt x="46860" y="51120"/>
                </a:lnTo>
                <a:lnTo>
                  <a:pt x="46860" y="51140"/>
                </a:lnTo>
                <a:lnTo>
                  <a:pt x="46860" y="51210"/>
                </a:lnTo>
                <a:lnTo>
                  <a:pt x="46850" y="51230"/>
                </a:lnTo>
                <a:lnTo>
                  <a:pt x="46820" y="51280"/>
                </a:lnTo>
                <a:lnTo>
                  <a:pt x="46800" y="51340"/>
                </a:lnTo>
                <a:lnTo>
                  <a:pt x="46780" y="51400"/>
                </a:lnTo>
                <a:lnTo>
                  <a:pt x="46770" y="51470"/>
                </a:lnTo>
                <a:lnTo>
                  <a:pt x="46770" y="51580"/>
                </a:lnTo>
                <a:lnTo>
                  <a:pt x="46830" y="52050"/>
                </a:lnTo>
                <a:lnTo>
                  <a:pt x="46910" y="52370"/>
                </a:lnTo>
                <a:lnTo>
                  <a:pt x="46920" y="52460"/>
                </a:lnTo>
                <a:lnTo>
                  <a:pt x="46970" y="52610"/>
                </a:lnTo>
                <a:lnTo>
                  <a:pt x="46980" y="52700"/>
                </a:lnTo>
                <a:lnTo>
                  <a:pt x="47010" y="52790"/>
                </a:lnTo>
                <a:lnTo>
                  <a:pt x="47120" y="52910"/>
                </a:lnTo>
                <a:lnTo>
                  <a:pt x="47150" y="53000"/>
                </a:lnTo>
                <a:lnTo>
                  <a:pt x="47150" y="53080"/>
                </a:lnTo>
                <a:lnTo>
                  <a:pt x="47130" y="53170"/>
                </a:lnTo>
                <a:lnTo>
                  <a:pt x="47110" y="53250"/>
                </a:lnTo>
                <a:lnTo>
                  <a:pt x="47080" y="53310"/>
                </a:lnTo>
                <a:lnTo>
                  <a:pt x="47060" y="53390"/>
                </a:lnTo>
                <a:lnTo>
                  <a:pt x="47080" y="53490"/>
                </a:lnTo>
                <a:lnTo>
                  <a:pt x="47140" y="53640"/>
                </a:lnTo>
                <a:lnTo>
                  <a:pt x="47140" y="53740"/>
                </a:lnTo>
                <a:lnTo>
                  <a:pt x="47100" y="53860"/>
                </a:lnTo>
                <a:lnTo>
                  <a:pt x="47010" y="54060"/>
                </a:lnTo>
                <a:lnTo>
                  <a:pt x="46980" y="54180"/>
                </a:lnTo>
                <a:lnTo>
                  <a:pt x="46990" y="54280"/>
                </a:lnTo>
                <a:lnTo>
                  <a:pt x="47020" y="54350"/>
                </a:lnTo>
                <a:lnTo>
                  <a:pt x="47010" y="54340"/>
                </a:lnTo>
                <a:lnTo>
                  <a:pt x="46870" y="54320"/>
                </a:lnTo>
                <a:lnTo>
                  <a:pt x="45620" y="54320"/>
                </a:lnTo>
                <a:lnTo>
                  <a:pt x="45000" y="54320"/>
                </a:lnTo>
                <a:lnTo>
                  <a:pt x="43230" y="54310"/>
                </a:lnTo>
                <a:lnTo>
                  <a:pt x="40760" y="54320"/>
                </a:lnTo>
                <a:lnTo>
                  <a:pt x="40030" y="54320"/>
                </a:lnTo>
                <a:lnTo>
                  <a:pt x="38260" y="54320"/>
                </a:lnTo>
                <a:lnTo>
                  <a:pt x="38020" y="54320"/>
                </a:lnTo>
                <a:lnTo>
                  <a:pt x="34230" y="54310"/>
                </a:lnTo>
                <a:lnTo>
                  <a:pt x="33140" y="54320"/>
                </a:lnTo>
                <a:lnTo>
                  <a:pt x="33120" y="54320"/>
                </a:lnTo>
                <a:lnTo>
                  <a:pt x="33090" y="54280"/>
                </a:lnTo>
                <a:lnTo>
                  <a:pt x="33090" y="54240"/>
                </a:lnTo>
                <a:lnTo>
                  <a:pt x="33100" y="54200"/>
                </a:lnTo>
                <a:lnTo>
                  <a:pt x="33100" y="54150"/>
                </a:lnTo>
                <a:lnTo>
                  <a:pt x="33060" y="53950"/>
                </a:lnTo>
                <a:lnTo>
                  <a:pt x="33020" y="53870"/>
                </a:lnTo>
                <a:lnTo>
                  <a:pt x="32970" y="53800"/>
                </a:lnTo>
                <a:lnTo>
                  <a:pt x="32930" y="53720"/>
                </a:lnTo>
                <a:lnTo>
                  <a:pt x="32930" y="53620"/>
                </a:lnTo>
                <a:lnTo>
                  <a:pt x="32910" y="53530"/>
                </a:lnTo>
                <a:lnTo>
                  <a:pt x="32790" y="53350"/>
                </a:lnTo>
                <a:lnTo>
                  <a:pt x="32790" y="53270"/>
                </a:lnTo>
                <a:lnTo>
                  <a:pt x="32820" y="53230"/>
                </a:lnTo>
                <a:lnTo>
                  <a:pt x="32890" y="53190"/>
                </a:lnTo>
                <a:lnTo>
                  <a:pt x="32920" y="53160"/>
                </a:lnTo>
                <a:lnTo>
                  <a:pt x="32940" y="53120"/>
                </a:lnTo>
                <a:lnTo>
                  <a:pt x="32930" y="53080"/>
                </a:lnTo>
                <a:lnTo>
                  <a:pt x="32910" y="53050"/>
                </a:lnTo>
                <a:lnTo>
                  <a:pt x="32880" y="53010"/>
                </a:lnTo>
                <a:lnTo>
                  <a:pt x="32870" y="52960"/>
                </a:lnTo>
                <a:lnTo>
                  <a:pt x="32870" y="52930"/>
                </a:lnTo>
                <a:lnTo>
                  <a:pt x="32880" y="52850"/>
                </a:lnTo>
                <a:lnTo>
                  <a:pt x="32890" y="52790"/>
                </a:lnTo>
                <a:lnTo>
                  <a:pt x="32890" y="52750"/>
                </a:lnTo>
                <a:lnTo>
                  <a:pt x="32880" y="52720"/>
                </a:lnTo>
                <a:lnTo>
                  <a:pt x="32860" y="52670"/>
                </a:lnTo>
                <a:lnTo>
                  <a:pt x="32840" y="52560"/>
                </a:lnTo>
                <a:lnTo>
                  <a:pt x="32840" y="52480"/>
                </a:lnTo>
                <a:lnTo>
                  <a:pt x="32890" y="52290"/>
                </a:lnTo>
                <a:lnTo>
                  <a:pt x="32900" y="52240"/>
                </a:lnTo>
                <a:lnTo>
                  <a:pt x="32890" y="52190"/>
                </a:lnTo>
                <a:lnTo>
                  <a:pt x="32870" y="52100"/>
                </a:lnTo>
                <a:lnTo>
                  <a:pt x="32870" y="52050"/>
                </a:lnTo>
                <a:lnTo>
                  <a:pt x="32880" y="52030"/>
                </a:lnTo>
                <a:lnTo>
                  <a:pt x="32900" y="52010"/>
                </a:lnTo>
                <a:lnTo>
                  <a:pt x="32920" y="51960"/>
                </a:lnTo>
                <a:lnTo>
                  <a:pt x="32920" y="51870"/>
                </a:lnTo>
                <a:lnTo>
                  <a:pt x="32940" y="51770"/>
                </a:lnTo>
                <a:lnTo>
                  <a:pt x="32940" y="51710"/>
                </a:lnTo>
                <a:lnTo>
                  <a:pt x="32910" y="51610"/>
                </a:lnTo>
                <a:lnTo>
                  <a:pt x="32910" y="51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