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Neuquén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Neuqué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890" y="38640"/>
                </a:moveTo>
                <a:lnTo>
                  <a:pt x="35900" y="38660"/>
                </a:lnTo>
                <a:lnTo>
                  <a:pt x="35980" y="38720"/>
                </a:lnTo>
                <a:lnTo>
                  <a:pt x="36010" y="38750"/>
                </a:lnTo>
                <a:lnTo>
                  <a:pt x="36020" y="38760"/>
                </a:lnTo>
                <a:lnTo>
                  <a:pt x="36030" y="38800"/>
                </a:lnTo>
                <a:lnTo>
                  <a:pt x="36040" y="38820"/>
                </a:lnTo>
                <a:lnTo>
                  <a:pt x="36040" y="38850"/>
                </a:lnTo>
                <a:lnTo>
                  <a:pt x="36040" y="38930"/>
                </a:lnTo>
                <a:lnTo>
                  <a:pt x="36040" y="38960"/>
                </a:lnTo>
                <a:lnTo>
                  <a:pt x="36030" y="38970"/>
                </a:lnTo>
                <a:lnTo>
                  <a:pt x="36020" y="38980"/>
                </a:lnTo>
                <a:lnTo>
                  <a:pt x="36020" y="38990"/>
                </a:lnTo>
                <a:lnTo>
                  <a:pt x="36010" y="39000"/>
                </a:lnTo>
                <a:lnTo>
                  <a:pt x="36000" y="39010"/>
                </a:lnTo>
                <a:lnTo>
                  <a:pt x="35990" y="39030"/>
                </a:lnTo>
                <a:lnTo>
                  <a:pt x="35990" y="39050"/>
                </a:lnTo>
                <a:lnTo>
                  <a:pt x="35990" y="39100"/>
                </a:lnTo>
                <a:lnTo>
                  <a:pt x="35990" y="39120"/>
                </a:lnTo>
                <a:lnTo>
                  <a:pt x="36000" y="39140"/>
                </a:lnTo>
                <a:lnTo>
                  <a:pt x="36020" y="39210"/>
                </a:lnTo>
                <a:lnTo>
                  <a:pt x="36040" y="39250"/>
                </a:lnTo>
                <a:lnTo>
                  <a:pt x="36050" y="39260"/>
                </a:lnTo>
                <a:lnTo>
                  <a:pt x="36060" y="39270"/>
                </a:lnTo>
                <a:lnTo>
                  <a:pt x="36070" y="39280"/>
                </a:lnTo>
                <a:lnTo>
                  <a:pt x="36090" y="39280"/>
                </a:lnTo>
                <a:lnTo>
                  <a:pt x="36100" y="39280"/>
                </a:lnTo>
                <a:lnTo>
                  <a:pt x="36110" y="39280"/>
                </a:lnTo>
                <a:lnTo>
                  <a:pt x="36120" y="39270"/>
                </a:lnTo>
                <a:lnTo>
                  <a:pt x="36140" y="39250"/>
                </a:lnTo>
                <a:lnTo>
                  <a:pt x="36150" y="39240"/>
                </a:lnTo>
                <a:lnTo>
                  <a:pt x="36160" y="39230"/>
                </a:lnTo>
                <a:lnTo>
                  <a:pt x="36170" y="39230"/>
                </a:lnTo>
                <a:lnTo>
                  <a:pt x="36180" y="39230"/>
                </a:lnTo>
                <a:lnTo>
                  <a:pt x="36200" y="39230"/>
                </a:lnTo>
                <a:lnTo>
                  <a:pt x="36220" y="39240"/>
                </a:lnTo>
                <a:lnTo>
                  <a:pt x="36240" y="39270"/>
                </a:lnTo>
                <a:lnTo>
                  <a:pt x="36250" y="39280"/>
                </a:lnTo>
                <a:lnTo>
                  <a:pt x="36260" y="39300"/>
                </a:lnTo>
                <a:lnTo>
                  <a:pt x="36310" y="39470"/>
                </a:lnTo>
                <a:lnTo>
                  <a:pt x="36310" y="39510"/>
                </a:lnTo>
                <a:lnTo>
                  <a:pt x="36370" y="39680"/>
                </a:lnTo>
                <a:lnTo>
                  <a:pt x="36420" y="39770"/>
                </a:lnTo>
                <a:lnTo>
                  <a:pt x="36440" y="39800"/>
                </a:lnTo>
                <a:lnTo>
                  <a:pt x="36450" y="39810"/>
                </a:lnTo>
                <a:lnTo>
                  <a:pt x="36470" y="39830"/>
                </a:lnTo>
                <a:lnTo>
                  <a:pt x="36630" y="39870"/>
                </a:lnTo>
                <a:lnTo>
                  <a:pt x="36640" y="39880"/>
                </a:lnTo>
                <a:lnTo>
                  <a:pt x="36660" y="39900"/>
                </a:lnTo>
                <a:lnTo>
                  <a:pt x="36670" y="39920"/>
                </a:lnTo>
                <a:lnTo>
                  <a:pt x="36710" y="39960"/>
                </a:lnTo>
                <a:lnTo>
                  <a:pt x="36730" y="40010"/>
                </a:lnTo>
                <a:lnTo>
                  <a:pt x="36740" y="40020"/>
                </a:lnTo>
                <a:lnTo>
                  <a:pt x="36750" y="40030"/>
                </a:lnTo>
                <a:lnTo>
                  <a:pt x="36760" y="40040"/>
                </a:lnTo>
                <a:lnTo>
                  <a:pt x="36800" y="40060"/>
                </a:lnTo>
                <a:lnTo>
                  <a:pt x="36870" y="40120"/>
                </a:lnTo>
                <a:lnTo>
                  <a:pt x="36890" y="40160"/>
                </a:lnTo>
                <a:lnTo>
                  <a:pt x="36910" y="40210"/>
                </a:lnTo>
                <a:lnTo>
                  <a:pt x="36940" y="40310"/>
                </a:lnTo>
                <a:lnTo>
                  <a:pt x="36950" y="40330"/>
                </a:lnTo>
                <a:lnTo>
                  <a:pt x="36970" y="40360"/>
                </a:lnTo>
                <a:lnTo>
                  <a:pt x="37050" y="40430"/>
                </a:lnTo>
                <a:lnTo>
                  <a:pt x="37060" y="40430"/>
                </a:lnTo>
                <a:lnTo>
                  <a:pt x="37120" y="40460"/>
                </a:lnTo>
                <a:lnTo>
                  <a:pt x="37150" y="40480"/>
                </a:lnTo>
                <a:lnTo>
                  <a:pt x="37180" y="40490"/>
                </a:lnTo>
                <a:lnTo>
                  <a:pt x="37210" y="40530"/>
                </a:lnTo>
                <a:lnTo>
                  <a:pt x="37220" y="40640"/>
                </a:lnTo>
                <a:lnTo>
                  <a:pt x="37230" y="40680"/>
                </a:lnTo>
                <a:lnTo>
                  <a:pt x="37220" y="40700"/>
                </a:lnTo>
                <a:lnTo>
                  <a:pt x="37220" y="40750"/>
                </a:lnTo>
                <a:lnTo>
                  <a:pt x="37220" y="40780"/>
                </a:lnTo>
                <a:lnTo>
                  <a:pt x="37200" y="40810"/>
                </a:lnTo>
                <a:lnTo>
                  <a:pt x="37170" y="40850"/>
                </a:lnTo>
                <a:lnTo>
                  <a:pt x="37160" y="40880"/>
                </a:lnTo>
                <a:lnTo>
                  <a:pt x="37170" y="40910"/>
                </a:lnTo>
                <a:lnTo>
                  <a:pt x="37320" y="41110"/>
                </a:lnTo>
                <a:lnTo>
                  <a:pt x="37390" y="41180"/>
                </a:lnTo>
                <a:lnTo>
                  <a:pt x="37560" y="41280"/>
                </a:lnTo>
                <a:lnTo>
                  <a:pt x="37650" y="41310"/>
                </a:lnTo>
                <a:lnTo>
                  <a:pt x="37750" y="41340"/>
                </a:lnTo>
                <a:lnTo>
                  <a:pt x="37860" y="41340"/>
                </a:lnTo>
                <a:lnTo>
                  <a:pt x="38220" y="41270"/>
                </a:lnTo>
                <a:lnTo>
                  <a:pt x="38310" y="41280"/>
                </a:lnTo>
                <a:lnTo>
                  <a:pt x="38440" y="41340"/>
                </a:lnTo>
                <a:lnTo>
                  <a:pt x="38530" y="41360"/>
                </a:lnTo>
                <a:lnTo>
                  <a:pt x="38630" y="41400"/>
                </a:lnTo>
                <a:lnTo>
                  <a:pt x="38670" y="41420"/>
                </a:lnTo>
                <a:lnTo>
                  <a:pt x="38720" y="41500"/>
                </a:lnTo>
                <a:lnTo>
                  <a:pt x="38770" y="41700"/>
                </a:lnTo>
                <a:lnTo>
                  <a:pt x="38810" y="41780"/>
                </a:lnTo>
                <a:lnTo>
                  <a:pt x="38880" y="41830"/>
                </a:lnTo>
                <a:lnTo>
                  <a:pt x="38980" y="41860"/>
                </a:lnTo>
                <a:lnTo>
                  <a:pt x="39090" y="41880"/>
                </a:lnTo>
                <a:lnTo>
                  <a:pt x="39350" y="41850"/>
                </a:lnTo>
                <a:lnTo>
                  <a:pt x="39400" y="41870"/>
                </a:lnTo>
                <a:lnTo>
                  <a:pt x="39480" y="41970"/>
                </a:lnTo>
                <a:lnTo>
                  <a:pt x="39520" y="41990"/>
                </a:lnTo>
                <a:lnTo>
                  <a:pt x="39540" y="42000"/>
                </a:lnTo>
                <a:lnTo>
                  <a:pt x="39600" y="41990"/>
                </a:lnTo>
                <a:lnTo>
                  <a:pt x="39630" y="42000"/>
                </a:lnTo>
                <a:lnTo>
                  <a:pt x="39670" y="42030"/>
                </a:lnTo>
                <a:lnTo>
                  <a:pt x="39700" y="42030"/>
                </a:lnTo>
                <a:lnTo>
                  <a:pt x="39830" y="42030"/>
                </a:lnTo>
                <a:lnTo>
                  <a:pt x="39870" y="42050"/>
                </a:lnTo>
                <a:lnTo>
                  <a:pt x="39900" y="42080"/>
                </a:lnTo>
                <a:lnTo>
                  <a:pt x="39970" y="42220"/>
                </a:lnTo>
                <a:lnTo>
                  <a:pt x="40000" y="42260"/>
                </a:lnTo>
                <a:lnTo>
                  <a:pt x="40040" y="42290"/>
                </a:lnTo>
                <a:lnTo>
                  <a:pt x="40410" y="42340"/>
                </a:lnTo>
                <a:lnTo>
                  <a:pt x="40410" y="42360"/>
                </a:lnTo>
                <a:lnTo>
                  <a:pt x="40400" y="42770"/>
                </a:lnTo>
                <a:lnTo>
                  <a:pt x="40400" y="45240"/>
                </a:lnTo>
                <a:lnTo>
                  <a:pt x="40410" y="45300"/>
                </a:lnTo>
                <a:lnTo>
                  <a:pt x="40450" y="45340"/>
                </a:lnTo>
                <a:lnTo>
                  <a:pt x="40550" y="45460"/>
                </a:lnTo>
                <a:lnTo>
                  <a:pt x="40820" y="45890"/>
                </a:lnTo>
                <a:lnTo>
                  <a:pt x="40840" y="45950"/>
                </a:lnTo>
                <a:lnTo>
                  <a:pt x="40850" y="46000"/>
                </a:lnTo>
                <a:lnTo>
                  <a:pt x="40850" y="46030"/>
                </a:lnTo>
                <a:lnTo>
                  <a:pt x="40860" y="46060"/>
                </a:lnTo>
                <a:lnTo>
                  <a:pt x="40890" y="46080"/>
                </a:lnTo>
                <a:lnTo>
                  <a:pt x="40900" y="46080"/>
                </a:lnTo>
                <a:lnTo>
                  <a:pt x="40680" y="46140"/>
                </a:lnTo>
                <a:lnTo>
                  <a:pt x="40610" y="46140"/>
                </a:lnTo>
                <a:lnTo>
                  <a:pt x="40510" y="46100"/>
                </a:lnTo>
                <a:lnTo>
                  <a:pt x="40480" y="46100"/>
                </a:lnTo>
                <a:lnTo>
                  <a:pt x="40440" y="46110"/>
                </a:lnTo>
                <a:lnTo>
                  <a:pt x="40420" y="46120"/>
                </a:lnTo>
                <a:lnTo>
                  <a:pt x="40390" y="46130"/>
                </a:lnTo>
                <a:lnTo>
                  <a:pt x="40330" y="46100"/>
                </a:lnTo>
                <a:lnTo>
                  <a:pt x="40280" y="46040"/>
                </a:lnTo>
                <a:lnTo>
                  <a:pt x="40260" y="46040"/>
                </a:lnTo>
                <a:lnTo>
                  <a:pt x="40170" y="46120"/>
                </a:lnTo>
                <a:lnTo>
                  <a:pt x="40140" y="46130"/>
                </a:lnTo>
                <a:lnTo>
                  <a:pt x="40070" y="46170"/>
                </a:lnTo>
                <a:lnTo>
                  <a:pt x="39930" y="46340"/>
                </a:lnTo>
                <a:lnTo>
                  <a:pt x="39870" y="46380"/>
                </a:lnTo>
                <a:lnTo>
                  <a:pt x="39800" y="46390"/>
                </a:lnTo>
                <a:lnTo>
                  <a:pt x="39730" y="46430"/>
                </a:lnTo>
                <a:lnTo>
                  <a:pt x="39670" y="46490"/>
                </a:lnTo>
                <a:lnTo>
                  <a:pt x="39620" y="46560"/>
                </a:lnTo>
                <a:lnTo>
                  <a:pt x="39560" y="46680"/>
                </a:lnTo>
                <a:lnTo>
                  <a:pt x="39530" y="46710"/>
                </a:lnTo>
                <a:lnTo>
                  <a:pt x="39500" y="46750"/>
                </a:lnTo>
                <a:lnTo>
                  <a:pt x="39460" y="46770"/>
                </a:lnTo>
                <a:lnTo>
                  <a:pt x="39370" y="46810"/>
                </a:lnTo>
                <a:lnTo>
                  <a:pt x="39350" y="46850"/>
                </a:lnTo>
                <a:lnTo>
                  <a:pt x="39330" y="46880"/>
                </a:lnTo>
                <a:lnTo>
                  <a:pt x="39270" y="46930"/>
                </a:lnTo>
                <a:lnTo>
                  <a:pt x="39250" y="46960"/>
                </a:lnTo>
                <a:lnTo>
                  <a:pt x="39210" y="47100"/>
                </a:lnTo>
                <a:lnTo>
                  <a:pt x="39200" y="47130"/>
                </a:lnTo>
                <a:lnTo>
                  <a:pt x="39190" y="47140"/>
                </a:lnTo>
                <a:lnTo>
                  <a:pt x="39080" y="47210"/>
                </a:lnTo>
                <a:lnTo>
                  <a:pt x="39060" y="47230"/>
                </a:lnTo>
                <a:lnTo>
                  <a:pt x="39050" y="47250"/>
                </a:lnTo>
                <a:lnTo>
                  <a:pt x="38970" y="47390"/>
                </a:lnTo>
                <a:lnTo>
                  <a:pt x="38950" y="47430"/>
                </a:lnTo>
                <a:lnTo>
                  <a:pt x="38930" y="47450"/>
                </a:lnTo>
                <a:lnTo>
                  <a:pt x="38910" y="47460"/>
                </a:lnTo>
                <a:lnTo>
                  <a:pt x="38810" y="47510"/>
                </a:lnTo>
                <a:lnTo>
                  <a:pt x="38760" y="47540"/>
                </a:lnTo>
                <a:lnTo>
                  <a:pt x="38740" y="47550"/>
                </a:lnTo>
                <a:lnTo>
                  <a:pt x="38690" y="47550"/>
                </a:lnTo>
                <a:lnTo>
                  <a:pt x="38620" y="47550"/>
                </a:lnTo>
                <a:lnTo>
                  <a:pt x="38600" y="47560"/>
                </a:lnTo>
                <a:lnTo>
                  <a:pt x="38570" y="47570"/>
                </a:lnTo>
                <a:lnTo>
                  <a:pt x="38470" y="47650"/>
                </a:lnTo>
                <a:lnTo>
                  <a:pt x="38460" y="47650"/>
                </a:lnTo>
                <a:lnTo>
                  <a:pt x="38410" y="47670"/>
                </a:lnTo>
                <a:lnTo>
                  <a:pt x="38340" y="47710"/>
                </a:lnTo>
                <a:lnTo>
                  <a:pt x="38300" y="47740"/>
                </a:lnTo>
                <a:lnTo>
                  <a:pt x="38270" y="47790"/>
                </a:lnTo>
                <a:lnTo>
                  <a:pt x="38220" y="47860"/>
                </a:lnTo>
                <a:lnTo>
                  <a:pt x="38220" y="47870"/>
                </a:lnTo>
                <a:lnTo>
                  <a:pt x="38210" y="47900"/>
                </a:lnTo>
                <a:lnTo>
                  <a:pt x="38100" y="48060"/>
                </a:lnTo>
                <a:lnTo>
                  <a:pt x="38060" y="48100"/>
                </a:lnTo>
                <a:lnTo>
                  <a:pt x="37980" y="48160"/>
                </a:lnTo>
                <a:lnTo>
                  <a:pt x="37830" y="48310"/>
                </a:lnTo>
                <a:lnTo>
                  <a:pt x="37780" y="48350"/>
                </a:lnTo>
                <a:lnTo>
                  <a:pt x="37730" y="48360"/>
                </a:lnTo>
                <a:lnTo>
                  <a:pt x="37540" y="48340"/>
                </a:lnTo>
                <a:lnTo>
                  <a:pt x="37480" y="48340"/>
                </a:lnTo>
                <a:lnTo>
                  <a:pt x="37440" y="48350"/>
                </a:lnTo>
                <a:lnTo>
                  <a:pt x="36940" y="48650"/>
                </a:lnTo>
                <a:lnTo>
                  <a:pt x="36890" y="48690"/>
                </a:lnTo>
                <a:lnTo>
                  <a:pt x="36860" y="48730"/>
                </a:lnTo>
                <a:lnTo>
                  <a:pt x="36850" y="48750"/>
                </a:lnTo>
                <a:lnTo>
                  <a:pt x="36850" y="48770"/>
                </a:lnTo>
                <a:lnTo>
                  <a:pt x="36850" y="48820"/>
                </a:lnTo>
                <a:lnTo>
                  <a:pt x="36840" y="48850"/>
                </a:lnTo>
                <a:lnTo>
                  <a:pt x="36810" y="48920"/>
                </a:lnTo>
                <a:lnTo>
                  <a:pt x="36800" y="48970"/>
                </a:lnTo>
                <a:lnTo>
                  <a:pt x="36780" y="49130"/>
                </a:lnTo>
                <a:lnTo>
                  <a:pt x="36780" y="49160"/>
                </a:lnTo>
                <a:lnTo>
                  <a:pt x="36760" y="49220"/>
                </a:lnTo>
                <a:lnTo>
                  <a:pt x="36750" y="49250"/>
                </a:lnTo>
                <a:lnTo>
                  <a:pt x="36760" y="49330"/>
                </a:lnTo>
                <a:lnTo>
                  <a:pt x="36760" y="49360"/>
                </a:lnTo>
                <a:lnTo>
                  <a:pt x="36740" y="49410"/>
                </a:lnTo>
                <a:lnTo>
                  <a:pt x="36700" y="49490"/>
                </a:lnTo>
                <a:lnTo>
                  <a:pt x="36620" y="49700"/>
                </a:lnTo>
                <a:lnTo>
                  <a:pt x="36610" y="49760"/>
                </a:lnTo>
                <a:lnTo>
                  <a:pt x="36610" y="49900"/>
                </a:lnTo>
                <a:lnTo>
                  <a:pt x="36600" y="49970"/>
                </a:lnTo>
                <a:lnTo>
                  <a:pt x="36580" y="50020"/>
                </a:lnTo>
                <a:lnTo>
                  <a:pt x="36560" y="50050"/>
                </a:lnTo>
                <a:lnTo>
                  <a:pt x="36540" y="50060"/>
                </a:lnTo>
                <a:lnTo>
                  <a:pt x="36510" y="50080"/>
                </a:lnTo>
                <a:lnTo>
                  <a:pt x="36490" y="50090"/>
                </a:lnTo>
                <a:lnTo>
                  <a:pt x="36470" y="50090"/>
                </a:lnTo>
                <a:lnTo>
                  <a:pt x="36420" y="50090"/>
                </a:lnTo>
                <a:lnTo>
                  <a:pt x="36410" y="50090"/>
                </a:lnTo>
                <a:lnTo>
                  <a:pt x="36380" y="50120"/>
                </a:lnTo>
                <a:lnTo>
                  <a:pt x="36360" y="50240"/>
                </a:lnTo>
                <a:lnTo>
                  <a:pt x="36340" y="50290"/>
                </a:lnTo>
                <a:lnTo>
                  <a:pt x="36280" y="50320"/>
                </a:lnTo>
                <a:lnTo>
                  <a:pt x="36110" y="50310"/>
                </a:lnTo>
                <a:lnTo>
                  <a:pt x="35940" y="50370"/>
                </a:lnTo>
                <a:lnTo>
                  <a:pt x="35860" y="50370"/>
                </a:lnTo>
                <a:lnTo>
                  <a:pt x="35790" y="50310"/>
                </a:lnTo>
                <a:lnTo>
                  <a:pt x="35750" y="50270"/>
                </a:lnTo>
                <a:lnTo>
                  <a:pt x="35710" y="50230"/>
                </a:lnTo>
                <a:lnTo>
                  <a:pt x="35670" y="50220"/>
                </a:lnTo>
                <a:lnTo>
                  <a:pt x="35620" y="50230"/>
                </a:lnTo>
                <a:lnTo>
                  <a:pt x="35590" y="50250"/>
                </a:lnTo>
                <a:lnTo>
                  <a:pt x="35500" y="50340"/>
                </a:lnTo>
                <a:lnTo>
                  <a:pt x="35440" y="50390"/>
                </a:lnTo>
                <a:lnTo>
                  <a:pt x="35370" y="50430"/>
                </a:lnTo>
                <a:lnTo>
                  <a:pt x="35290" y="50450"/>
                </a:lnTo>
                <a:lnTo>
                  <a:pt x="35230" y="50440"/>
                </a:lnTo>
                <a:lnTo>
                  <a:pt x="35200" y="50430"/>
                </a:lnTo>
                <a:lnTo>
                  <a:pt x="35130" y="50420"/>
                </a:lnTo>
                <a:lnTo>
                  <a:pt x="35100" y="50420"/>
                </a:lnTo>
                <a:lnTo>
                  <a:pt x="35060" y="50430"/>
                </a:lnTo>
                <a:lnTo>
                  <a:pt x="35010" y="50470"/>
                </a:lnTo>
                <a:lnTo>
                  <a:pt x="34980" y="50490"/>
                </a:lnTo>
                <a:lnTo>
                  <a:pt x="34980" y="50500"/>
                </a:lnTo>
                <a:lnTo>
                  <a:pt x="34930" y="50500"/>
                </a:lnTo>
                <a:lnTo>
                  <a:pt x="34870" y="50520"/>
                </a:lnTo>
                <a:lnTo>
                  <a:pt x="34770" y="50570"/>
                </a:lnTo>
                <a:lnTo>
                  <a:pt x="34750" y="50580"/>
                </a:lnTo>
                <a:lnTo>
                  <a:pt x="34730" y="50610"/>
                </a:lnTo>
                <a:lnTo>
                  <a:pt x="34710" y="50630"/>
                </a:lnTo>
                <a:lnTo>
                  <a:pt x="34700" y="50660"/>
                </a:lnTo>
                <a:lnTo>
                  <a:pt x="34690" y="50680"/>
                </a:lnTo>
                <a:lnTo>
                  <a:pt x="34680" y="50720"/>
                </a:lnTo>
                <a:lnTo>
                  <a:pt x="34680" y="50740"/>
                </a:lnTo>
                <a:lnTo>
                  <a:pt x="34650" y="50760"/>
                </a:lnTo>
                <a:lnTo>
                  <a:pt x="34580" y="50780"/>
                </a:lnTo>
                <a:lnTo>
                  <a:pt x="34550" y="50800"/>
                </a:lnTo>
                <a:lnTo>
                  <a:pt x="34530" y="50810"/>
                </a:lnTo>
                <a:lnTo>
                  <a:pt x="34520" y="50850"/>
                </a:lnTo>
                <a:lnTo>
                  <a:pt x="34510" y="50860"/>
                </a:lnTo>
                <a:lnTo>
                  <a:pt x="34500" y="50880"/>
                </a:lnTo>
                <a:lnTo>
                  <a:pt x="34460" y="50910"/>
                </a:lnTo>
                <a:lnTo>
                  <a:pt x="34450" y="50920"/>
                </a:lnTo>
                <a:lnTo>
                  <a:pt x="34440" y="50950"/>
                </a:lnTo>
                <a:lnTo>
                  <a:pt x="34430" y="50970"/>
                </a:lnTo>
                <a:lnTo>
                  <a:pt x="34430" y="51000"/>
                </a:lnTo>
                <a:lnTo>
                  <a:pt x="34440" y="51030"/>
                </a:lnTo>
                <a:lnTo>
                  <a:pt x="34460" y="51070"/>
                </a:lnTo>
                <a:lnTo>
                  <a:pt x="34500" y="51100"/>
                </a:lnTo>
                <a:lnTo>
                  <a:pt x="34540" y="51120"/>
                </a:lnTo>
                <a:lnTo>
                  <a:pt x="34580" y="51150"/>
                </a:lnTo>
                <a:lnTo>
                  <a:pt x="34610" y="51190"/>
                </a:lnTo>
                <a:lnTo>
                  <a:pt x="34640" y="51240"/>
                </a:lnTo>
                <a:lnTo>
                  <a:pt x="34650" y="51300"/>
                </a:lnTo>
                <a:lnTo>
                  <a:pt x="34640" y="51360"/>
                </a:lnTo>
                <a:lnTo>
                  <a:pt x="34620" y="51400"/>
                </a:lnTo>
                <a:lnTo>
                  <a:pt x="34590" y="51450"/>
                </a:lnTo>
                <a:lnTo>
                  <a:pt x="34460" y="51600"/>
                </a:lnTo>
                <a:lnTo>
                  <a:pt x="34430" y="51660"/>
                </a:lnTo>
                <a:lnTo>
                  <a:pt x="34420" y="51670"/>
                </a:lnTo>
                <a:lnTo>
                  <a:pt x="34400" y="51690"/>
                </a:lnTo>
                <a:lnTo>
                  <a:pt x="34350" y="51720"/>
                </a:lnTo>
                <a:lnTo>
                  <a:pt x="34320" y="51740"/>
                </a:lnTo>
                <a:lnTo>
                  <a:pt x="34260" y="51770"/>
                </a:lnTo>
                <a:lnTo>
                  <a:pt x="34150" y="51810"/>
                </a:lnTo>
                <a:lnTo>
                  <a:pt x="34090" y="51810"/>
                </a:lnTo>
                <a:lnTo>
                  <a:pt x="33960" y="51800"/>
                </a:lnTo>
                <a:lnTo>
                  <a:pt x="33560" y="51640"/>
                </a:lnTo>
                <a:lnTo>
                  <a:pt x="33490" y="51630"/>
                </a:lnTo>
                <a:lnTo>
                  <a:pt x="33330" y="51630"/>
                </a:lnTo>
                <a:lnTo>
                  <a:pt x="33190" y="51600"/>
                </a:lnTo>
                <a:lnTo>
                  <a:pt x="32930" y="51580"/>
                </a:lnTo>
                <a:lnTo>
                  <a:pt x="32910" y="51580"/>
                </a:lnTo>
                <a:lnTo>
                  <a:pt x="32910" y="51550"/>
                </a:lnTo>
                <a:lnTo>
                  <a:pt x="32950" y="51440"/>
                </a:lnTo>
                <a:lnTo>
                  <a:pt x="32950" y="51380"/>
                </a:lnTo>
                <a:lnTo>
                  <a:pt x="32930" y="51310"/>
                </a:lnTo>
                <a:lnTo>
                  <a:pt x="32900" y="51270"/>
                </a:lnTo>
                <a:lnTo>
                  <a:pt x="32820" y="51140"/>
                </a:lnTo>
                <a:lnTo>
                  <a:pt x="32800" y="51080"/>
                </a:lnTo>
                <a:lnTo>
                  <a:pt x="32730" y="50790"/>
                </a:lnTo>
                <a:lnTo>
                  <a:pt x="32740" y="50760"/>
                </a:lnTo>
                <a:lnTo>
                  <a:pt x="32900" y="50590"/>
                </a:lnTo>
                <a:lnTo>
                  <a:pt x="32940" y="50500"/>
                </a:lnTo>
                <a:lnTo>
                  <a:pt x="32950" y="50400"/>
                </a:lnTo>
                <a:lnTo>
                  <a:pt x="32950" y="50380"/>
                </a:lnTo>
                <a:lnTo>
                  <a:pt x="32930" y="50350"/>
                </a:lnTo>
                <a:lnTo>
                  <a:pt x="32920" y="50320"/>
                </a:lnTo>
                <a:lnTo>
                  <a:pt x="32930" y="50300"/>
                </a:lnTo>
                <a:lnTo>
                  <a:pt x="32970" y="50230"/>
                </a:lnTo>
                <a:lnTo>
                  <a:pt x="33040" y="49980"/>
                </a:lnTo>
                <a:lnTo>
                  <a:pt x="33060" y="49950"/>
                </a:lnTo>
                <a:lnTo>
                  <a:pt x="33080" y="49940"/>
                </a:lnTo>
                <a:lnTo>
                  <a:pt x="33170" y="49970"/>
                </a:lnTo>
                <a:lnTo>
                  <a:pt x="33200" y="49970"/>
                </a:lnTo>
                <a:lnTo>
                  <a:pt x="33220" y="49950"/>
                </a:lnTo>
                <a:lnTo>
                  <a:pt x="33300" y="49750"/>
                </a:lnTo>
                <a:lnTo>
                  <a:pt x="33310" y="49710"/>
                </a:lnTo>
                <a:lnTo>
                  <a:pt x="33310" y="49680"/>
                </a:lnTo>
                <a:lnTo>
                  <a:pt x="33310" y="49650"/>
                </a:lnTo>
                <a:lnTo>
                  <a:pt x="33300" y="49630"/>
                </a:lnTo>
                <a:lnTo>
                  <a:pt x="33290" y="49610"/>
                </a:lnTo>
                <a:lnTo>
                  <a:pt x="33260" y="49590"/>
                </a:lnTo>
                <a:lnTo>
                  <a:pt x="33250" y="49590"/>
                </a:lnTo>
                <a:lnTo>
                  <a:pt x="33220" y="49600"/>
                </a:lnTo>
                <a:lnTo>
                  <a:pt x="33210" y="49610"/>
                </a:lnTo>
                <a:lnTo>
                  <a:pt x="33210" y="49630"/>
                </a:lnTo>
                <a:lnTo>
                  <a:pt x="33200" y="49640"/>
                </a:lnTo>
                <a:lnTo>
                  <a:pt x="33170" y="49630"/>
                </a:lnTo>
                <a:lnTo>
                  <a:pt x="33160" y="49620"/>
                </a:lnTo>
                <a:lnTo>
                  <a:pt x="33110" y="49550"/>
                </a:lnTo>
                <a:lnTo>
                  <a:pt x="33050" y="49480"/>
                </a:lnTo>
                <a:lnTo>
                  <a:pt x="33020" y="49440"/>
                </a:lnTo>
                <a:lnTo>
                  <a:pt x="33000" y="49400"/>
                </a:lnTo>
                <a:lnTo>
                  <a:pt x="33010" y="49380"/>
                </a:lnTo>
                <a:lnTo>
                  <a:pt x="33020" y="49340"/>
                </a:lnTo>
                <a:lnTo>
                  <a:pt x="33030" y="49330"/>
                </a:lnTo>
                <a:lnTo>
                  <a:pt x="33020" y="49300"/>
                </a:lnTo>
                <a:lnTo>
                  <a:pt x="33020" y="49270"/>
                </a:lnTo>
                <a:lnTo>
                  <a:pt x="33030" y="49190"/>
                </a:lnTo>
                <a:lnTo>
                  <a:pt x="33040" y="49160"/>
                </a:lnTo>
                <a:lnTo>
                  <a:pt x="33050" y="49140"/>
                </a:lnTo>
                <a:lnTo>
                  <a:pt x="33040" y="49120"/>
                </a:lnTo>
                <a:lnTo>
                  <a:pt x="33020" y="49100"/>
                </a:lnTo>
                <a:lnTo>
                  <a:pt x="33020" y="49080"/>
                </a:lnTo>
                <a:lnTo>
                  <a:pt x="33050" y="49040"/>
                </a:lnTo>
                <a:lnTo>
                  <a:pt x="33120" y="49040"/>
                </a:lnTo>
                <a:lnTo>
                  <a:pt x="33210" y="49080"/>
                </a:lnTo>
                <a:lnTo>
                  <a:pt x="33290" y="49100"/>
                </a:lnTo>
                <a:lnTo>
                  <a:pt x="33320" y="48990"/>
                </a:lnTo>
                <a:lnTo>
                  <a:pt x="33310" y="48960"/>
                </a:lnTo>
                <a:lnTo>
                  <a:pt x="33300" y="48910"/>
                </a:lnTo>
                <a:lnTo>
                  <a:pt x="33290" y="48880"/>
                </a:lnTo>
                <a:lnTo>
                  <a:pt x="33300" y="48850"/>
                </a:lnTo>
                <a:lnTo>
                  <a:pt x="33310" y="48840"/>
                </a:lnTo>
                <a:lnTo>
                  <a:pt x="33330" y="48830"/>
                </a:lnTo>
                <a:lnTo>
                  <a:pt x="33340" y="48810"/>
                </a:lnTo>
                <a:lnTo>
                  <a:pt x="33410" y="48640"/>
                </a:lnTo>
                <a:lnTo>
                  <a:pt x="33430" y="48580"/>
                </a:lnTo>
                <a:lnTo>
                  <a:pt x="33420" y="48540"/>
                </a:lnTo>
                <a:lnTo>
                  <a:pt x="33390" y="48510"/>
                </a:lnTo>
                <a:lnTo>
                  <a:pt x="33320" y="48450"/>
                </a:lnTo>
                <a:lnTo>
                  <a:pt x="33300" y="48420"/>
                </a:lnTo>
                <a:lnTo>
                  <a:pt x="33290" y="48380"/>
                </a:lnTo>
                <a:lnTo>
                  <a:pt x="33290" y="48320"/>
                </a:lnTo>
                <a:lnTo>
                  <a:pt x="33280" y="48260"/>
                </a:lnTo>
                <a:lnTo>
                  <a:pt x="33240" y="48150"/>
                </a:lnTo>
                <a:lnTo>
                  <a:pt x="33230" y="48090"/>
                </a:lnTo>
                <a:lnTo>
                  <a:pt x="33240" y="48040"/>
                </a:lnTo>
                <a:lnTo>
                  <a:pt x="33260" y="47990"/>
                </a:lnTo>
                <a:lnTo>
                  <a:pt x="33270" y="47950"/>
                </a:lnTo>
                <a:lnTo>
                  <a:pt x="33230" y="47870"/>
                </a:lnTo>
                <a:lnTo>
                  <a:pt x="33220" y="47810"/>
                </a:lnTo>
                <a:lnTo>
                  <a:pt x="33230" y="47750"/>
                </a:lnTo>
                <a:lnTo>
                  <a:pt x="33250" y="47700"/>
                </a:lnTo>
                <a:lnTo>
                  <a:pt x="33280" y="47660"/>
                </a:lnTo>
                <a:lnTo>
                  <a:pt x="33310" y="47660"/>
                </a:lnTo>
                <a:lnTo>
                  <a:pt x="33380" y="47750"/>
                </a:lnTo>
                <a:lnTo>
                  <a:pt x="33400" y="47770"/>
                </a:lnTo>
                <a:lnTo>
                  <a:pt x="33430" y="47790"/>
                </a:lnTo>
                <a:lnTo>
                  <a:pt x="33460" y="47800"/>
                </a:lnTo>
                <a:lnTo>
                  <a:pt x="33510" y="47790"/>
                </a:lnTo>
                <a:lnTo>
                  <a:pt x="33560" y="47780"/>
                </a:lnTo>
                <a:lnTo>
                  <a:pt x="33600" y="47790"/>
                </a:lnTo>
                <a:lnTo>
                  <a:pt x="33630" y="47790"/>
                </a:lnTo>
                <a:lnTo>
                  <a:pt x="33670" y="47750"/>
                </a:lnTo>
                <a:lnTo>
                  <a:pt x="33680" y="47660"/>
                </a:lnTo>
                <a:lnTo>
                  <a:pt x="33590" y="47570"/>
                </a:lnTo>
                <a:lnTo>
                  <a:pt x="33640" y="47480"/>
                </a:lnTo>
                <a:lnTo>
                  <a:pt x="33670" y="47450"/>
                </a:lnTo>
                <a:lnTo>
                  <a:pt x="33710" y="47380"/>
                </a:lnTo>
                <a:lnTo>
                  <a:pt x="33730" y="47340"/>
                </a:lnTo>
                <a:lnTo>
                  <a:pt x="33750" y="47300"/>
                </a:lnTo>
                <a:lnTo>
                  <a:pt x="33720" y="47220"/>
                </a:lnTo>
                <a:lnTo>
                  <a:pt x="33720" y="47170"/>
                </a:lnTo>
                <a:lnTo>
                  <a:pt x="33750" y="47120"/>
                </a:lnTo>
                <a:lnTo>
                  <a:pt x="33800" y="47090"/>
                </a:lnTo>
                <a:lnTo>
                  <a:pt x="33840" y="47060"/>
                </a:lnTo>
                <a:lnTo>
                  <a:pt x="33860" y="46990"/>
                </a:lnTo>
                <a:lnTo>
                  <a:pt x="33880" y="46770"/>
                </a:lnTo>
                <a:lnTo>
                  <a:pt x="33850" y="46410"/>
                </a:lnTo>
                <a:lnTo>
                  <a:pt x="33820" y="46210"/>
                </a:lnTo>
                <a:lnTo>
                  <a:pt x="33820" y="46140"/>
                </a:lnTo>
                <a:lnTo>
                  <a:pt x="33850" y="45970"/>
                </a:lnTo>
                <a:lnTo>
                  <a:pt x="33880" y="45900"/>
                </a:lnTo>
                <a:lnTo>
                  <a:pt x="33940" y="45840"/>
                </a:lnTo>
                <a:lnTo>
                  <a:pt x="34130" y="45740"/>
                </a:lnTo>
                <a:lnTo>
                  <a:pt x="34180" y="45700"/>
                </a:lnTo>
                <a:lnTo>
                  <a:pt x="34210" y="45660"/>
                </a:lnTo>
                <a:lnTo>
                  <a:pt x="34220" y="45640"/>
                </a:lnTo>
                <a:lnTo>
                  <a:pt x="34240" y="45630"/>
                </a:lnTo>
                <a:lnTo>
                  <a:pt x="34390" y="45610"/>
                </a:lnTo>
                <a:lnTo>
                  <a:pt x="34430" y="45590"/>
                </a:lnTo>
                <a:lnTo>
                  <a:pt x="34550" y="45500"/>
                </a:lnTo>
                <a:lnTo>
                  <a:pt x="34610" y="45470"/>
                </a:lnTo>
                <a:lnTo>
                  <a:pt x="34690" y="45470"/>
                </a:lnTo>
                <a:lnTo>
                  <a:pt x="34780" y="45480"/>
                </a:lnTo>
                <a:lnTo>
                  <a:pt x="34820" y="45470"/>
                </a:lnTo>
                <a:lnTo>
                  <a:pt x="34850" y="45440"/>
                </a:lnTo>
                <a:lnTo>
                  <a:pt x="34880" y="45380"/>
                </a:lnTo>
                <a:lnTo>
                  <a:pt x="34900" y="45360"/>
                </a:lnTo>
                <a:lnTo>
                  <a:pt x="34960" y="45330"/>
                </a:lnTo>
                <a:lnTo>
                  <a:pt x="34970" y="45320"/>
                </a:lnTo>
                <a:lnTo>
                  <a:pt x="34970" y="45300"/>
                </a:lnTo>
                <a:lnTo>
                  <a:pt x="34960" y="45280"/>
                </a:lnTo>
                <a:lnTo>
                  <a:pt x="34950" y="45260"/>
                </a:lnTo>
                <a:lnTo>
                  <a:pt x="34950" y="45240"/>
                </a:lnTo>
                <a:lnTo>
                  <a:pt x="34950" y="45210"/>
                </a:lnTo>
                <a:lnTo>
                  <a:pt x="34950" y="45190"/>
                </a:lnTo>
                <a:lnTo>
                  <a:pt x="34970" y="45150"/>
                </a:lnTo>
                <a:lnTo>
                  <a:pt x="35020" y="45080"/>
                </a:lnTo>
                <a:lnTo>
                  <a:pt x="35040" y="45040"/>
                </a:lnTo>
                <a:lnTo>
                  <a:pt x="35050" y="44990"/>
                </a:lnTo>
                <a:lnTo>
                  <a:pt x="35020" y="44890"/>
                </a:lnTo>
                <a:lnTo>
                  <a:pt x="34960" y="44820"/>
                </a:lnTo>
                <a:lnTo>
                  <a:pt x="34880" y="44770"/>
                </a:lnTo>
                <a:lnTo>
                  <a:pt x="34810" y="44710"/>
                </a:lnTo>
                <a:lnTo>
                  <a:pt x="34760" y="44620"/>
                </a:lnTo>
                <a:lnTo>
                  <a:pt x="34670" y="44190"/>
                </a:lnTo>
                <a:lnTo>
                  <a:pt x="34670" y="44110"/>
                </a:lnTo>
                <a:lnTo>
                  <a:pt x="34670" y="44030"/>
                </a:lnTo>
                <a:lnTo>
                  <a:pt x="34690" y="43940"/>
                </a:lnTo>
                <a:lnTo>
                  <a:pt x="34690" y="43930"/>
                </a:lnTo>
                <a:lnTo>
                  <a:pt x="34690" y="43920"/>
                </a:lnTo>
                <a:lnTo>
                  <a:pt x="34680" y="43870"/>
                </a:lnTo>
                <a:lnTo>
                  <a:pt x="34660" y="43820"/>
                </a:lnTo>
                <a:lnTo>
                  <a:pt x="34660" y="43770"/>
                </a:lnTo>
                <a:lnTo>
                  <a:pt x="34690" y="43730"/>
                </a:lnTo>
                <a:lnTo>
                  <a:pt x="34690" y="43710"/>
                </a:lnTo>
                <a:lnTo>
                  <a:pt x="34690" y="43700"/>
                </a:lnTo>
                <a:lnTo>
                  <a:pt x="34690" y="43680"/>
                </a:lnTo>
                <a:lnTo>
                  <a:pt x="34690" y="43670"/>
                </a:lnTo>
                <a:lnTo>
                  <a:pt x="34630" y="43590"/>
                </a:lnTo>
                <a:lnTo>
                  <a:pt x="34610" y="43550"/>
                </a:lnTo>
                <a:lnTo>
                  <a:pt x="34600" y="43490"/>
                </a:lnTo>
                <a:lnTo>
                  <a:pt x="34580" y="43440"/>
                </a:lnTo>
                <a:lnTo>
                  <a:pt x="34530" y="43340"/>
                </a:lnTo>
                <a:lnTo>
                  <a:pt x="34510" y="43230"/>
                </a:lnTo>
                <a:lnTo>
                  <a:pt x="34430" y="43070"/>
                </a:lnTo>
                <a:lnTo>
                  <a:pt x="34330" y="42730"/>
                </a:lnTo>
                <a:lnTo>
                  <a:pt x="34310" y="42610"/>
                </a:lnTo>
                <a:lnTo>
                  <a:pt x="34310" y="42550"/>
                </a:lnTo>
                <a:lnTo>
                  <a:pt x="34330" y="42520"/>
                </a:lnTo>
                <a:lnTo>
                  <a:pt x="34350" y="42490"/>
                </a:lnTo>
                <a:lnTo>
                  <a:pt x="34380" y="42450"/>
                </a:lnTo>
                <a:lnTo>
                  <a:pt x="34430" y="42420"/>
                </a:lnTo>
                <a:lnTo>
                  <a:pt x="34440" y="42410"/>
                </a:lnTo>
                <a:lnTo>
                  <a:pt x="34440" y="42380"/>
                </a:lnTo>
                <a:lnTo>
                  <a:pt x="34420" y="42330"/>
                </a:lnTo>
                <a:lnTo>
                  <a:pt x="34410" y="42300"/>
                </a:lnTo>
                <a:lnTo>
                  <a:pt x="34430" y="42250"/>
                </a:lnTo>
                <a:lnTo>
                  <a:pt x="34460" y="42150"/>
                </a:lnTo>
                <a:lnTo>
                  <a:pt x="34460" y="42100"/>
                </a:lnTo>
                <a:lnTo>
                  <a:pt x="34450" y="42040"/>
                </a:lnTo>
                <a:lnTo>
                  <a:pt x="34430" y="41990"/>
                </a:lnTo>
                <a:lnTo>
                  <a:pt x="34360" y="41900"/>
                </a:lnTo>
                <a:lnTo>
                  <a:pt x="34310" y="41780"/>
                </a:lnTo>
                <a:lnTo>
                  <a:pt x="34280" y="41710"/>
                </a:lnTo>
                <a:lnTo>
                  <a:pt x="34280" y="41650"/>
                </a:lnTo>
                <a:lnTo>
                  <a:pt x="34300" y="41600"/>
                </a:lnTo>
                <a:lnTo>
                  <a:pt x="34380" y="41500"/>
                </a:lnTo>
                <a:lnTo>
                  <a:pt x="34410" y="41440"/>
                </a:lnTo>
                <a:lnTo>
                  <a:pt x="34410" y="41390"/>
                </a:lnTo>
                <a:lnTo>
                  <a:pt x="34400" y="41340"/>
                </a:lnTo>
                <a:lnTo>
                  <a:pt x="34400" y="41290"/>
                </a:lnTo>
                <a:lnTo>
                  <a:pt x="34420" y="41230"/>
                </a:lnTo>
                <a:lnTo>
                  <a:pt x="34450" y="41200"/>
                </a:lnTo>
                <a:lnTo>
                  <a:pt x="34520" y="41150"/>
                </a:lnTo>
                <a:lnTo>
                  <a:pt x="34450" y="41090"/>
                </a:lnTo>
                <a:lnTo>
                  <a:pt x="34420" y="41050"/>
                </a:lnTo>
                <a:lnTo>
                  <a:pt x="34400" y="40920"/>
                </a:lnTo>
                <a:lnTo>
                  <a:pt x="34390" y="40890"/>
                </a:lnTo>
                <a:lnTo>
                  <a:pt x="34320" y="40850"/>
                </a:lnTo>
                <a:lnTo>
                  <a:pt x="34280" y="40810"/>
                </a:lnTo>
                <a:lnTo>
                  <a:pt x="34290" y="40810"/>
                </a:lnTo>
                <a:lnTo>
                  <a:pt x="34330" y="40820"/>
                </a:lnTo>
                <a:lnTo>
                  <a:pt x="34370" y="40820"/>
                </a:lnTo>
                <a:lnTo>
                  <a:pt x="34410" y="40800"/>
                </a:lnTo>
                <a:lnTo>
                  <a:pt x="34430" y="40760"/>
                </a:lnTo>
                <a:lnTo>
                  <a:pt x="34420" y="40720"/>
                </a:lnTo>
                <a:lnTo>
                  <a:pt x="34360" y="40680"/>
                </a:lnTo>
                <a:lnTo>
                  <a:pt x="34360" y="40660"/>
                </a:lnTo>
                <a:lnTo>
                  <a:pt x="34370" y="40640"/>
                </a:lnTo>
                <a:lnTo>
                  <a:pt x="34370" y="40620"/>
                </a:lnTo>
                <a:lnTo>
                  <a:pt x="34380" y="40600"/>
                </a:lnTo>
                <a:lnTo>
                  <a:pt x="34380" y="40590"/>
                </a:lnTo>
                <a:lnTo>
                  <a:pt x="34380" y="40580"/>
                </a:lnTo>
                <a:lnTo>
                  <a:pt x="34370" y="40550"/>
                </a:lnTo>
                <a:lnTo>
                  <a:pt x="34350" y="40540"/>
                </a:lnTo>
                <a:lnTo>
                  <a:pt x="34330" y="40530"/>
                </a:lnTo>
                <a:lnTo>
                  <a:pt x="34310" y="40520"/>
                </a:lnTo>
                <a:lnTo>
                  <a:pt x="34300" y="40490"/>
                </a:lnTo>
                <a:lnTo>
                  <a:pt x="34300" y="40470"/>
                </a:lnTo>
                <a:lnTo>
                  <a:pt x="34320" y="40450"/>
                </a:lnTo>
                <a:lnTo>
                  <a:pt x="34330" y="40430"/>
                </a:lnTo>
                <a:lnTo>
                  <a:pt x="34340" y="40410"/>
                </a:lnTo>
                <a:lnTo>
                  <a:pt x="34390" y="40270"/>
                </a:lnTo>
                <a:lnTo>
                  <a:pt x="34400" y="40220"/>
                </a:lnTo>
                <a:lnTo>
                  <a:pt x="34400" y="40120"/>
                </a:lnTo>
                <a:lnTo>
                  <a:pt x="34410" y="40080"/>
                </a:lnTo>
                <a:lnTo>
                  <a:pt x="34440" y="40050"/>
                </a:lnTo>
                <a:lnTo>
                  <a:pt x="34480" y="40050"/>
                </a:lnTo>
                <a:lnTo>
                  <a:pt x="34520" y="40080"/>
                </a:lnTo>
                <a:lnTo>
                  <a:pt x="34560" y="40100"/>
                </a:lnTo>
                <a:lnTo>
                  <a:pt x="34590" y="40080"/>
                </a:lnTo>
                <a:lnTo>
                  <a:pt x="34590" y="40040"/>
                </a:lnTo>
                <a:lnTo>
                  <a:pt x="34560" y="39860"/>
                </a:lnTo>
                <a:lnTo>
                  <a:pt x="34570" y="39760"/>
                </a:lnTo>
                <a:lnTo>
                  <a:pt x="34580" y="39650"/>
                </a:lnTo>
                <a:lnTo>
                  <a:pt x="34620" y="39550"/>
                </a:lnTo>
                <a:lnTo>
                  <a:pt x="34650" y="39540"/>
                </a:lnTo>
                <a:lnTo>
                  <a:pt x="34690" y="39540"/>
                </a:lnTo>
                <a:lnTo>
                  <a:pt x="34730" y="39550"/>
                </a:lnTo>
                <a:lnTo>
                  <a:pt x="34770" y="39560"/>
                </a:lnTo>
                <a:lnTo>
                  <a:pt x="34810" y="39550"/>
                </a:lnTo>
                <a:lnTo>
                  <a:pt x="34840" y="39520"/>
                </a:lnTo>
                <a:lnTo>
                  <a:pt x="34870" y="39480"/>
                </a:lnTo>
                <a:lnTo>
                  <a:pt x="34880" y="39390"/>
                </a:lnTo>
                <a:lnTo>
                  <a:pt x="34900" y="39350"/>
                </a:lnTo>
                <a:lnTo>
                  <a:pt x="34940" y="39340"/>
                </a:lnTo>
                <a:lnTo>
                  <a:pt x="34980" y="39350"/>
                </a:lnTo>
                <a:lnTo>
                  <a:pt x="35060" y="39390"/>
                </a:lnTo>
                <a:lnTo>
                  <a:pt x="35080" y="39400"/>
                </a:lnTo>
                <a:lnTo>
                  <a:pt x="35090" y="39410"/>
                </a:lnTo>
                <a:lnTo>
                  <a:pt x="35110" y="39420"/>
                </a:lnTo>
                <a:lnTo>
                  <a:pt x="35290" y="39370"/>
                </a:lnTo>
                <a:lnTo>
                  <a:pt x="35310" y="39340"/>
                </a:lnTo>
                <a:lnTo>
                  <a:pt x="35310" y="39280"/>
                </a:lnTo>
                <a:lnTo>
                  <a:pt x="35300" y="39250"/>
                </a:lnTo>
                <a:lnTo>
                  <a:pt x="35270" y="39200"/>
                </a:lnTo>
                <a:lnTo>
                  <a:pt x="35260" y="39170"/>
                </a:lnTo>
                <a:lnTo>
                  <a:pt x="35270" y="39140"/>
                </a:lnTo>
                <a:lnTo>
                  <a:pt x="35300" y="39080"/>
                </a:lnTo>
                <a:lnTo>
                  <a:pt x="35310" y="39060"/>
                </a:lnTo>
                <a:lnTo>
                  <a:pt x="35300" y="39040"/>
                </a:lnTo>
                <a:lnTo>
                  <a:pt x="35300" y="39010"/>
                </a:lnTo>
                <a:lnTo>
                  <a:pt x="35310" y="38990"/>
                </a:lnTo>
                <a:lnTo>
                  <a:pt x="35320" y="38980"/>
                </a:lnTo>
                <a:lnTo>
                  <a:pt x="35340" y="38970"/>
                </a:lnTo>
                <a:lnTo>
                  <a:pt x="35380" y="38960"/>
                </a:lnTo>
                <a:lnTo>
                  <a:pt x="35410" y="38940"/>
                </a:lnTo>
                <a:lnTo>
                  <a:pt x="35490" y="38830"/>
                </a:lnTo>
                <a:lnTo>
                  <a:pt x="35500" y="38830"/>
                </a:lnTo>
                <a:lnTo>
                  <a:pt x="35520" y="38820"/>
                </a:lnTo>
                <a:lnTo>
                  <a:pt x="35530" y="38810"/>
                </a:lnTo>
                <a:lnTo>
                  <a:pt x="35530" y="38790"/>
                </a:lnTo>
                <a:lnTo>
                  <a:pt x="35540" y="38760"/>
                </a:lnTo>
                <a:lnTo>
                  <a:pt x="35540" y="38740"/>
                </a:lnTo>
                <a:lnTo>
                  <a:pt x="35560" y="38690"/>
                </a:lnTo>
                <a:lnTo>
                  <a:pt x="35580" y="38680"/>
                </a:lnTo>
                <a:lnTo>
                  <a:pt x="35600" y="38670"/>
                </a:lnTo>
                <a:lnTo>
                  <a:pt x="35650" y="38670"/>
                </a:lnTo>
                <a:lnTo>
                  <a:pt x="35750" y="38730"/>
                </a:lnTo>
                <a:lnTo>
                  <a:pt x="35800" y="38730"/>
                </a:lnTo>
                <a:lnTo>
                  <a:pt x="35840" y="38700"/>
                </a:lnTo>
                <a:lnTo>
                  <a:pt x="35880" y="38660"/>
                </a:lnTo>
                <a:lnTo>
                  <a:pt x="35890" y="38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