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Misiones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Misio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560" y="19080"/>
                </a:moveTo>
                <a:lnTo>
                  <a:pt x="66550" y="19070"/>
                </a:lnTo>
                <a:lnTo>
                  <a:pt x="66390" y="18960"/>
                </a:lnTo>
                <a:lnTo>
                  <a:pt x="66320" y="18900"/>
                </a:lnTo>
                <a:lnTo>
                  <a:pt x="66290" y="18860"/>
                </a:lnTo>
                <a:lnTo>
                  <a:pt x="66280" y="18840"/>
                </a:lnTo>
                <a:lnTo>
                  <a:pt x="66270" y="18810"/>
                </a:lnTo>
                <a:lnTo>
                  <a:pt x="66260" y="18790"/>
                </a:lnTo>
                <a:lnTo>
                  <a:pt x="66260" y="18740"/>
                </a:lnTo>
                <a:lnTo>
                  <a:pt x="66250" y="18710"/>
                </a:lnTo>
                <a:lnTo>
                  <a:pt x="66230" y="18680"/>
                </a:lnTo>
                <a:lnTo>
                  <a:pt x="66210" y="18650"/>
                </a:lnTo>
                <a:lnTo>
                  <a:pt x="66140" y="18580"/>
                </a:lnTo>
                <a:lnTo>
                  <a:pt x="66120" y="18550"/>
                </a:lnTo>
                <a:lnTo>
                  <a:pt x="66110" y="18520"/>
                </a:lnTo>
                <a:lnTo>
                  <a:pt x="66100" y="18410"/>
                </a:lnTo>
                <a:lnTo>
                  <a:pt x="66090" y="18240"/>
                </a:lnTo>
                <a:lnTo>
                  <a:pt x="66070" y="18160"/>
                </a:lnTo>
                <a:lnTo>
                  <a:pt x="66040" y="18080"/>
                </a:lnTo>
                <a:lnTo>
                  <a:pt x="65740" y="17460"/>
                </a:lnTo>
                <a:lnTo>
                  <a:pt x="65740" y="17430"/>
                </a:lnTo>
                <a:lnTo>
                  <a:pt x="65740" y="17380"/>
                </a:lnTo>
                <a:lnTo>
                  <a:pt x="65740" y="17350"/>
                </a:lnTo>
                <a:lnTo>
                  <a:pt x="65750" y="17320"/>
                </a:lnTo>
                <a:lnTo>
                  <a:pt x="65780" y="17250"/>
                </a:lnTo>
                <a:lnTo>
                  <a:pt x="65780" y="17240"/>
                </a:lnTo>
                <a:lnTo>
                  <a:pt x="65790" y="17220"/>
                </a:lnTo>
                <a:lnTo>
                  <a:pt x="65850" y="17180"/>
                </a:lnTo>
                <a:lnTo>
                  <a:pt x="65860" y="17180"/>
                </a:lnTo>
                <a:lnTo>
                  <a:pt x="65910" y="17170"/>
                </a:lnTo>
                <a:lnTo>
                  <a:pt x="65960" y="17170"/>
                </a:lnTo>
                <a:lnTo>
                  <a:pt x="66000" y="17190"/>
                </a:lnTo>
                <a:lnTo>
                  <a:pt x="66030" y="17230"/>
                </a:lnTo>
                <a:lnTo>
                  <a:pt x="66060" y="17320"/>
                </a:lnTo>
                <a:lnTo>
                  <a:pt x="66080" y="17340"/>
                </a:lnTo>
                <a:lnTo>
                  <a:pt x="66100" y="17360"/>
                </a:lnTo>
                <a:lnTo>
                  <a:pt x="66160" y="17370"/>
                </a:lnTo>
                <a:lnTo>
                  <a:pt x="66280" y="17440"/>
                </a:lnTo>
                <a:lnTo>
                  <a:pt x="66360" y="17380"/>
                </a:lnTo>
                <a:lnTo>
                  <a:pt x="66440" y="17290"/>
                </a:lnTo>
                <a:lnTo>
                  <a:pt x="66490" y="17250"/>
                </a:lnTo>
                <a:lnTo>
                  <a:pt x="66550" y="17240"/>
                </a:lnTo>
                <a:lnTo>
                  <a:pt x="66590" y="17210"/>
                </a:lnTo>
                <a:lnTo>
                  <a:pt x="66620" y="17170"/>
                </a:lnTo>
                <a:lnTo>
                  <a:pt x="66640" y="17120"/>
                </a:lnTo>
                <a:lnTo>
                  <a:pt x="66650" y="17090"/>
                </a:lnTo>
                <a:lnTo>
                  <a:pt x="66640" y="17070"/>
                </a:lnTo>
                <a:lnTo>
                  <a:pt x="66640" y="17050"/>
                </a:lnTo>
                <a:lnTo>
                  <a:pt x="66670" y="17000"/>
                </a:lnTo>
                <a:lnTo>
                  <a:pt x="66670" y="16980"/>
                </a:lnTo>
                <a:lnTo>
                  <a:pt x="66670" y="16950"/>
                </a:lnTo>
                <a:lnTo>
                  <a:pt x="66660" y="16930"/>
                </a:lnTo>
                <a:lnTo>
                  <a:pt x="66610" y="16830"/>
                </a:lnTo>
                <a:lnTo>
                  <a:pt x="66610" y="16800"/>
                </a:lnTo>
                <a:lnTo>
                  <a:pt x="66660" y="16780"/>
                </a:lnTo>
                <a:lnTo>
                  <a:pt x="66700" y="16760"/>
                </a:lnTo>
                <a:lnTo>
                  <a:pt x="66710" y="16720"/>
                </a:lnTo>
                <a:lnTo>
                  <a:pt x="66720" y="16670"/>
                </a:lnTo>
                <a:lnTo>
                  <a:pt x="66740" y="16640"/>
                </a:lnTo>
                <a:lnTo>
                  <a:pt x="66780" y="16630"/>
                </a:lnTo>
                <a:lnTo>
                  <a:pt x="66840" y="16640"/>
                </a:lnTo>
                <a:lnTo>
                  <a:pt x="66890" y="16630"/>
                </a:lnTo>
                <a:lnTo>
                  <a:pt x="66910" y="16600"/>
                </a:lnTo>
                <a:lnTo>
                  <a:pt x="66920" y="16490"/>
                </a:lnTo>
                <a:lnTo>
                  <a:pt x="66930" y="16440"/>
                </a:lnTo>
                <a:lnTo>
                  <a:pt x="66960" y="16400"/>
                </a:lnTo>
                <a:lnTo>
                  <a:pt x="66990" y="16360"/>
                </a:lnTo>
                <a:lnTo>
                  <a:pt x="67030" y="16340"/>
                </a:lnTo>
                <a:lnTo>
                  <a:pt x="67070" y="16320"/>
                </a:lnTo>
                <a:lnTo>
                  <a:pt x="67170" y="16310"/>
                </a:lnTo>
                <a:lnTo>
                  <a:pt x="67270" y="16250"/>
                </a:lnTo>
                <a:lnTo>
                  <a:pt x="67320" y="16250"/>
                </a:lnTo>
                <a:lnTo>
                  <a:pt x="67360" y="16270"/>
                </a:lnTo>
                <a:lnTo>
                  <a:pt x="67400" y="16290"/>
                </a:lnTo>
                <a:lnTo>
                  <a:pt x="67430" y="16300"/>
                </a:lnTo>
                <a:lnTo>
                  <a:pt x="67510" y="16310"/>
                </a:lnTo>
                <a:lnTo>
                  <a:pt x="67560" y="16300"/>
                </a:lnTo>
                <a:lnTo>
                  <a:pt x="67590" y="16270"/>
                </a:lnTo>
                <a:lnTo>
                  <a:pt x="67600" y="16220"/>
                </a:lnTo>
                <a:lnTo>
                  <a:pt x="67570" y="16130"/>
                </a:lnTo>
                <a:lnTo>
                  <a:pt x="67590" y="16090"/>
                </a:lnTo>
                <a:lnTo>
                  <a:pt x="67720" y="15950"/>
                </a:lnTo>
                <a:lnTo>
                  <a:pt x="67760" y="15940"/>
                </a:lnTo>
                <a:lnTo>
                  <a:pt x="67860" y="15930"/>
                </a:lnTo>
                <a:lnTo>
                  <a:pt x="67900" y="15910"/>
                </a:lnTo>
                <a:lnTo>
                  <a:pt x="67930" y="15880"/>
                </a:lnTo>
                <a:lnTo>
                  <a:pt x="67950" y="15840"/>
                </a:lnTo>
                <a:lnTo>
                  <a:pt x="67960" y="15800"/>
                </a:lnTo>
                <a:lnTo>
                  <a:pt x="67990" y="15700"/>
                </a:lnTo>
                <a:lnTo>
                  <a:pt x="68010" y="15650"/>
                </a:lnTo>
                <a:lnTo>
                  <a:pt x="68050" y="15620"/>
                </a:lnTo>
                <a:lnTo>
                  <a:pt x="68100" y="15600"/>
                </a:lnTo>
                <a:lnTo>
                  <a:pt x="68190" y="15600"/>
                </a:lnTo>
                <a:lnTo>
                  <a:pt x="68210" y="15610"/>
                </a:lnTo>
                <a:lnTo>
                  <a:pt x="68210" y="15630"/>
                </a:lnTo>
                <a:lnTo>
                  <a:pt x="68230" y="15630"/>
                </a:lnTo>
                <a:lnTo>
                  <a:pt x="68250" y="15620"/>
                </a:lnTo>
                <a:lnTo>
                  <a:pt x="68280" y="15580"/>
                </a:lnTo>
                <a:lnTo>
                  <a:pt x="68290" y="15530"/>
                </a:lnTo>
                <a:lnTo>
                  <a:pt x="68300" y="15470"/>
                </a:lnTo>
                <a:lnTo>
                  <a:pt x="68300" y="15420"/>
                </a:lnTo>
                <a:lnTo>
                  <a:pt x="68300" y="15380"/>
                </a:lnTo>
                <a:lnTo>
                  <a:pt x="68290" y="15350"/>
                </a:lnTo>
                <a:lnTo>
                  <a:pt x="68280" y="15310"/>
                </a:lnTo>
                <a:lnTo>
                  <a:pt x="68300" y="15270"/>
                </a:lnTo>
                <a:lnTo>
                  <a:pt x="68330" y="15230"/>
                </a:lnTo>
                <a:lnTo>
                  <a:pt x="68390" y="15190"/>
                </a:lnTo>
                <a:lnTo>
                  <a:pt x="68460" y="15110"/>
                </a:lnTo>
                <a:lnTo>
                  <a:pt x="68470" y="15080"/>
                </a:lnTo>
                <a:lnTo>
                  <a:pt x="68480" y="15040"/>
                </a:lnTo>
                <a:lnTo>
                  <a:pt x="68500" y="14900"/>
                </a:lnTo>
                <a:lnTo>
                  <a:pt x="68510" y="14890"/>
                </a:lnTo>
                <a:lnTo>
                  <a:pt x="68510" y="14880"/>
                </a:lnTo>
                <a:lnTo>
                  <a:pt x="68540" y="14800"/>
                </a:lnTo>
                <a:lnTo>
                  <a:pt x="68540" y="14700"/>
                </a:lnTo>
                <a:lnTo>
                  <a:pt x="68540" y="14650"/>
                </a:lnTo>
                <a:lnTo>
                  <a:pt x="68540" y="14640"/>
                </a:lnTo>
                <a:lnTo>
                  <a:pt x="68560" y="14610"/>
                </a:lnTo>
                <a:lnTo>
                  <a:pt x="68580" y="14570"/>
                </a:lnTo>
                <a:lnTo>
                  <a:pt x="68600" y="14550"/>
                </a:lnTo>
                <a:lnTo>
                  <a:pt x="68590" y="14520"/>
                </a:lnTo>
                <a:lnTo>
                  <a:pt x="68550" y="14470"/>
                </a:lnTo>
                <a:lnTo>
                  <a:pt x="68540" y="14440"/>
                </a:lnTo>
                <a:lnTo>
                  <a:pt x="68590" y="14290"/>
                </a:lnTo>
                <a:lnTo>
                  <a:pt x="68590" y="14240"/>
                </a:lnTo>
                <a:lnTo>
                  <a:pt x="68570" y="14160"/>
                </a:lnTo>
                <a:lnTo>
                  <a:pt x="68560" y="14090"/>
                </a:lnTo>
                <a:lnTo>
                  <a:pt x="68550" y="14070"/>
                </a:lnTo>
                <a:lnTo>
                  <a:pt x="68550" y="14050"/>
                </a:lnTo>
                <a:lnTo>
                  <a:pt x="68560" y="14020"/>
                </a:lnTo>
                <a:lnTo>
                  <a:pt x="68580" y="14010"/>
                </a:lnTo>
                <a:lnTo>
                  <a:pt x="68630" y="14010"/>
                </a:lnTo>
                <a:lnTo>
                  <a:pt x="68640" y="14000"/>
                </a:lnTo>
                <a:lnTo>
                  <a:pt x="68660" y="13970"/>
                </a:lnTo>
                <a:lnTo>
                  <a:pt x="68660" y="13930"/>
                </a:lnTo>
                <a:lnTo>
                  <a:pt x="68640" y="13820"/>
                </a:lnTo>
                <a:lnTo>
                  <a:pt x="68660" y="13790"/>
                </a:lnTo>
                <a:lnTo>
                  <a:pt x="68680" y="13750"/>
                </a:lnTo>
                <a:lnTo>
                  <a:pt x="68700" y="13710"/>
                </a:lnTo>
                <a:lnTo>
                  <a:pt x="68700" y="13660"/>
                </a:lnTo>
                <a:lnTo>
                  <a:pt x="68690" y="13630"/>
                </a:lnTo>
                <a:lnTo>
                  <a:pt x="68640" y="13570"/>
                </a:lnTo>
                <a:lnTo>
                  <a:pt x="68630" y="13540"/>
                </a:lnTo>
                <a:lnTo>
                  <a:pt x="68620" y="13490"/>
                </a:lnTo>
                <a:lnTo>
                  <a:pt x="68590" y="13370"/>
                </a:lnTo>
                <a:lnTo>
                  <a:pt x="68590" y="13310"/>
                </a:lnTo>
                <a:lnTo>
                  <a:pt x="68610" y="13290"/>
                </a:lnTo>
                <a:lnTo>
                  <a:pt x="68680" y="13300"/>
                </a:lnTo>
                <a:lnTo>
                  <a:pt x="68710" y="13280"/>
                </a:lnTo>
                <a:lnTo>
                  <a:pt x="68700" y="13230"/>
                </a:lnTo>
                <a:lnTo>
                  <a:pt x="68670" y="13150"/>
                </a:lnTo>
                <a:lnTo>
                  <a:pt x="68680" y="13110"/>
                </a:lnTo>
                <a:lnTo>
                  <a:pt x="68760" y="13100"/>
                </a:lnTo>
                <a:lnTo>
                  <a:pt x="68790" y="13110"/>
                </a:lnTo>
                <a:lnTo>
                  <a:pt x="68800" y="13140"/>
                </a:lnTo>
                <a:lnTo>
                  <a:pt x="68800" y="13180"/>
                </a:lnTo>
                <a:lnTo>
                  <a:pt x="68820" y="13200"/>
                </a:lnTo>
                <a:lnTo>
                  <a:pt x="68860" y="13190"/>
                </a:lnTo>
                <a:lnTo>
                  <a:pt x="68900" y="13200"/>
                </a:lnTo>
                <a:lnTo>
                  <a:pt x="68940" y="13230"/>
                </a:lnTo>
                <a:lnTo>
                  <a:pt x="68970" y="13270"/>
                </a:lnTo>
                <a:lnTo>
                  <a:pt x="68970" y="13320"/>
                </a:lnTo>
                <a:lnTo>
                  <a:pt x="68970" y="13340"/>
                </a:lnTo>
                <a:lnTo>
                  <a:pt x="68980" y="13360"/>
                </a:lnTo>
                <a:lnTo>
                  <a:pt x="68990" y="13380"/>
                </a:lnTo>
                <a:lnTo>
                  <a:pt x="69010" y="13370"/>
                </a:lnTo>
                <a:lnTo>
                  <a:pt x="69020" y="13350"/>
                </a:lnTo>
                <a:lnTo>
                  <a:pt x="69010" y="13300"/>
                </a:lnTo>
                <a:lnTo>
                  <a:pt x="69010" y="13280"/>
                </a:lnTo>
                <a:lnTo>
                  <a:pt x="69030" y="13260"/>
                </a:lnTo>
                <a:lnTo>
                  <a:pt x="69060" y="13230"/>
                </a:lnTo>
                <a:lnTo>
                  <a:pt x="69080" y="13220"/>
                </a:lnTo>
                <a:lnTo>
                  <a:pt x="69080" y="13200"/>
                </a:lnTo>
                <a:lnTo>
                  <a:pt x="69080" y="13170"/>
                </a:lnTo>
                <a:lnTo>
                  <a:pt x="69080" y="13150"/>
                </a:lnTo>
                <a:lnTo>
                  <a:pt x="69100" y="13130"/>
                </a:lnTo>
                <a:lnTo>
                  <a:pt x="69120" y="13120"/>
                </a:lnTo>
                <a:lnTo>
                  <a:pt x="69140" y="13120"/>
                </a:lnTo>
                <a:lnTo>
                  <a:pt x="69170" y="13140"/>
                </a:lnTo>
                <a:lnTo>
                  <a:pt x="69190" y="13130"/>
                </a:lnTo>
                <a:lnTo>
                  <a:pt x="69230" y="13080"/>
                </a:lnTo>
                <a:lnTo>
                  <a:pt x="69250" y="13070"/>
                </a:lnTo>
                <a:lnTo>
                  <a:pt x="69300" y="13060"/>
                </a:lnTo>
                <a:lnTo>
                  <a:pt x="69330" y="13070"/>
                </a:lnTo>
                <a:lnTo>
                  <a:pt x="69350" y="13100"/>
                </a:lnTo>
                <a:lnTo>
                  <a:pt x="69370" y="13150"/>
                </a:lnTo>
                <a:lnTo>
                  <a:pt x="69390" y="13170"/>
                </a:lnTo>
                <a:lnTo>
                  <a:pt x="69400" y="13160"/>
                </a:lnTo>
                <a:lnTo>
                  <a:pt x="69410" y="13120"/>
                </a:lnTo>
                <a:lnTo>
                  <a:pt x="69430" y="13120"/>
                </a:lnTo>
                <a:lnTo>
                  <a:pt x="69440" y="13120"/>
                </a:lnTo>
                <a:lnTo>
                  <a:pt x="69480" y="13130"/>
                </a:lnTo>
                <a:lnTo>
                  <a:pt x="69530" y="13130"/>
                </a:lnTo>
                <a:lnTo>
                  <a:pt x="69520" y="13090"/>
                </a:lnTo>
                <a:lnTo>
                  <a:pt x="69470" y="13010"/>
                </a:lnTo>
                <a:lnTo>
                  <a:pt x="69490" y="13010"/>
                </a:lnTo>
                <a:lnTo>
                  <a:pt x="69510" y="13010"/>
                </a:lnTo>
                <a:lnTo>
                  <a:pt x="69550" y="13020"/>
                </a:lnTo>
                <a:lnTo>
                  <a:pt x="69580" y="13020"/>
                </a:lnTo>
                <a:lnTo>
                  <a:pt x="69600" y="13010"/>
                </a:lnTo>
                <a:lnTo>
                  <a:pt x="69650" y="12940"/>
                </a:lnTo>
                <a:lnTo>
                  <a:pt x="69670" y="12930"/>
                </a:lnTo>
                <a:lnTo>
                  <a:pt x="69680" y="12930"/>
                </a:lnTo>
                <a:lnTo>
                  <a:pt x="69690" y="12930"/>
                </a:lnTo>
                <a:lnTo>
                  <a:pt x="69700" y="12940"/>
                </a:lnTo>
                <a:lnTo>
                  <a:pt x="69690" y="12990"/>
                </a:lnTo>
                <a:lnTo>
                  <a:pt x="69670" y="13020"/>
                </a:lnTo>
                <a:lnTo>
                  <a:pt x="69660" y="13060"/>
                </a:lnTo>
                <a:lnTo>
                  <a:pt x="69660" y="13110"/>
                </a:lnTo>
                <a:lnTo>
                  <a:pt x="69680" y="13130"/>
                </a:lnTo>
                <a:lnTo>
                  <a:pt x="69690" y="13150"/>
                </a:lnTo>
                <a:lnTo>
                  <a:pt x="69710" y="13170"/>
                </a:lnTo>
                <a:lnTo>
                  <a:pt x="69730" y="13170"/>
                </a:lnTo>
                <a:lnTo>
                  <a:pt x="69740" y="13150"/>
                </a:lnTo>
                <a:lnTo>
                  <a:pt x="69740" y="13130"/>
                </a:lnTo>
                <a:lnTo>
                  <a:pt x="69740" y="13100"/>
                </a:lnTo>
                <a:lnTo>
                  <a:pt x="69730" y="13080"/>
                </a:lnTo>
                <a:lnTo>
                  <a:pt x="69750" y="13060"/>
                </a:lnTo>
                <a:lnTo>
                  <a:pt x="69770" y="13070"/>
                </a:lnTo>
                <a:lnTo>
                  <a:pt x="69800" y="13110"/>
                </a:lnTo>
                <a:lnTo>
                  <a:pt x="69830" y="13100"/>
                </a:lnTo>
                <a:lnTo>
                  <a:pt x="69840" y="13090"/>
                </a:lnTo>
                <a:lnTo>
                  <a:pt x="69860" y="13090"/>
                </a:lnTo>
                <a:lnTo>
                  <a:pt x="69880" y="13090"/>
                </a:lnTo>
                <a:lnTo>
                  <a:pt x="69920" y="13110"/>
                </a:lnTo>
                <a:lnTo>
                  <a:pt x="69950" y="13150"/>
                </a:lnTo>
                <a:lnTo>
                  <a:pt x="69960" y="13190"/>
                </a:lnTo>
                <a:lnTo>
                  <a:pt x="69970" y="13240"/>
                </a:lnTo>
                <a:lnTo>
                  <a:pt x="69990" y="13290"/>
                </a:lnTo>
                <a:lnTo>
                  <a:pt x="70030" y="13290"/>
                </a:lnTo>
                <a:lnTo>
                  <a:pt x="70110" y="13240"/>
                </a:lnTo>
                <a:lnTo>
                  <a:pt x="70130" y="13260"/>
                </a:lnTo>
                <a:lnTo>
                  <a:pt x="70150" y="13310"/>
                </a:lnTo>
                <a:lnTo>
                  <a:pt x="70180" y="13400"/>
                </a:lnTo>
                <a:lnTo>
                  <a:pt x="70170" y="13420"/>
                </a:lnTo>
                <a:lnTo>
                  <a:pt x="70160" y="13430"/>
                </a:lnTo>
                <a:lnTo>
                  <a:pt x="70160" y="13450"/>
                </a:lnTo>
                <a:lnTo>
                  <a:pt x="70160" y="13480"/>
                </a:lnTo>
                <a:lnTo>
                  <a:pt x="70170" y="13510"/>
                </a:lnTo>
                <a:lnTo>
                  <a:pt x="70210" y="13550"/>
                </a:lnTo>
                <a:lnTo>
                  <a:pt x="70230" y="13570"/>
                </a:lnTo>
                <a:lnTo>
                  <a:pt x="70250" y="13610"/>
                </a:lnTo>
                <a:lnTo>
                  <a:pt x="70260" y="13650"/>
                </a:lnTo>
                <a:lnTo>
                  <a:pt x="70250" y="13790"/>
                </a:lnTo>
                <a:lnTo>
                  <a:pt x="70270" y="13910"/>
                </a:lnTo>
                <a:lnTo>
                  <a:pt x="70270" y="13940"/>
                </a:lnTo>
                <a:lnTo>
                  <a:pt x="70260" y="13960"/>
                </a:lnTo>
                <a:lnTo>
                  <a:pt x="70260" y="13980"/>
                </a:lnTo>
                <a:lnTo>
                  <a:pt x="70260" y="14010"/>
                </a:lnTo>
                <a:lnTo>
                  <a:pt x="70280" y="14030"/>
                </a:lnTo>
                <a:lnTo>
                  <a:pt x="70350" y="14090"/>
                </a:lnTo>
                <a:lnTo>
                  <a:pt x="70410" y="14160"/>
                </a:lnTo>
                <a:lnTo>
                  <a:pt x="70430" y="14230"/>
                </a:lnTo>
                <a:lnTo>
                  <a:pt x="70440" y="14300"/>
                </a:lnTo>
                <a:lnTo>
                  <a:pt x="70470" y="14380"/>
                </a:lnTo>
                <a:lnTo>
                  <a:pt x="70570" y="14530"/>
                </a:lnTo>
                <a:lnTo>
                  <a:pt x="70610" y="14600"/>
                </a:lnTo>
                <a:lnTo>
                  <a:pt x="70620" y="14690"/>
                </a:lnTo>
                <a:lnTo>
                  <a:pt x="70600" y="14770"/>
                </a:lnTo>
                <a:lnTo>
                  <a:pt x="70510" y="14890"/>
                </a:lnTo>
                <a:lnTo>
                  <a:pt x="70490" y="14960"/>
                </a:lnTo>
                <a:lnTo>
                  <a:pt x="70510" y="15180"/>
                </a:lnTo>
                <a:lnTo>
                  <a:pt x="70510" y="15250"/>
                </a:lnTo>
                <a:lnTo>
                  <a:pt x="70480" y="15270"/>
                </a:lnTo>
                <a:lnTo>
                  <a:pt x="70470" y="15290"/>
                </a:lnTo>
                <a:lnTo>
                  <a:pt x="70460" y="15310"/>
                </a:lnTo>
                <a:lnTo>
                  <a:pt x="70470" y="15330"/>
                </a:lnTo>
                <a:lnTo>
                  <a:pt x="70470" y="15350"/>
                </a:lnTo>
                <a:lnTo>
                  <a:pt x="70480" y="15370"/>
                </a:lnTo>
                <a:lnTo>
                  <a:pt x="70480" y="15360"/>
                </a:lnTo>
                <a:lnTo>
                  <a:pt x="70480" y="15400"/>
                </a:lnTo>
                <a:lnTo>
                  <a:pt x="70450" y="15480"/>
                </a:lnTo>
                <a:lnTo>
                  <a:pt x="70450" y="15520"/>
                </a:lnTo>
                <a:lnTo>
                  <a:pt x="70460" y="15610"/>
                </a:lnTo>
                <a:lnTo>
                  <a:pt x="70460" y="15650"/>
                </a:lnTo>
                <a:lnTo>
                  <a:pt x="70450" y="15700"/>
                </a:lnTo>
                <a:lnTo>
                  <a:pt x="70430" y="15710"/>
                </a:lnTo>
                <a:lnTo>
                  <a:pt x="70410" y="15710"/>
                </a:lnTo>
                <a:lnTo>
                  <a:pt x="70390" y="15720"/>
                </a:lnTo>
                <a:lnTo>
                  <a:pt x="70390" y="15740"/>
                </a:lnTo>
                <a:lnTo>
                  <a:pt x="70400" y="15770"/>
                </a:lnTo>
                <a:lnTo>
                  <a:pt x="70410" y="15790"/>
                </a:lnTo>
                <a:lnTo>
                  <a:pt x="70430" y="15790"/>
                </a:lnTo>
                <a:lnTo>
                  <a:pt x="70440" y="15800"/>
                </a:lnTo>
                <a:lnTo>
                  <a:pt x="70440" y="15820"/>
                </a:lnTo>
                <a:lnTo>
                  <a:pt x="70430" y="15860"/>
                </a:lnTo>
                <a:lnTo>
                  <a:pt x="70430" y="15880"/>
                </a:lnTo>
                <a:lnTo>
                  <a:pt x="70440" y="15880"/>
                </a:lnTo>
                <a:lnTo>
                  <a:pt x="70460" y="15890"/>
                </a:lnTo>
                <a:lnTo>
                  <a:pt x="70470" y="15890"/>
                </a:lnTo>
                <a:lnTo>
                  <a:pt x="70490" y="15980"/>
                </a:lnTo>
                <a:lnTo>
                  <a:pt x="70520" y="16110"/>
                </a:lnTo>
                <a:lnTo>
                  <a:pt x="70510" y="16190"/>
                </a:lnTo>
                <a:lnTo>
                  <a:pt x="70490" y="16270"/>
                </a:lnTo>
                <a:lnTo>
                  <a:pt x="70400" y="16460"/>
                </a:lnTo>
                <a:lnTo>
                  <a:pt x="70390" y="16480"/>
                </a:lnTo>
                <a:lnTo>
                  <a:pt x="70370" y="16490"/>
                </a:lnTo>
                <a:lnTo>
                  <a:pt x="70340" y="16490"/>
                </a:lnTo>
                <a:lnTo>
                  <a:pt x="70330" y="16500"/>
                </a:lnTo>
                <a:lnTo>
                  <a:pt x="70320" y="16530"/>
                </a:lnTo>
                <a:lnTo>
                  <a:pt x="70330" y="16590"/>
                </a:lnTo>
                <a:lnTo>
                  <a:pt x="70320" y="16630"/>
                </a:lnTo>
                <a:lnTo>
                  <a:pt x="70310" y="16640"/>
                </a:lnTo>
                <a:lnTo>
                  <a:pt x="70280" y="16660"/>
                </a:lnTo>
                <a:lnTo>
                  <a:pt x="70270" y="16670"/>
                </a:lnTo>
                <a:lnTo>
                  <a:pt x="70270" y="16690"/>
                </a:lnTo>
                <a:lnTo>
                  <a:pt x="70290" y="16710"/>
                </a:lnTo>
                <a:lnTo>
                  <a:pt x="70290" y="16730"/>
                </a:lnTo>
                <a:lnTo>
                  <a:pt x="70270" y="16770"/>
                </a:lnTo>
                <a:lnTo>
                  <a:pt x="70250" y="16790"/>
                </a:lnTo>
                <a:lnTo>
                  <a:pt x="70230" y="16770"/>
                </a:lnTo>
                <a:lnTo>
                  <a:pt x="70210" y="16730"/>
                </a:lnTo>
                <a:lnTo>
                  <a:pt x="70190" y="16700"/>
                </a:lnTo>
                <a:lnTo>
                  <a:pt x="70160" y="16690"/>
                </a:lnTo>
                <a:lnTo>
                  <a:pt x="70150" y="16700"/>
                </a:lnTo>
                <a:lnTo>
                  <a:pt x="70130" y="16780"/>
                </a:lnTo>
                <a:lnTo>
                  <a:pt x="70110" y="16800"/>
                </a:lnTo>
                <a:lnTo>
                  <a:pt x="70070" y="16790"/>
                </a:lnTo>
                <a:lnTo>
                  <a:pt x="70050" y="16770"/>
                </a:lnTo>
                <a:lnTo>
                  <a:pt x="70020" y="16750"/>
                </a:lnTo>
                <a:lnTo>
                  <a:pt x="69990" y="16770"/>
                </a:lnTo>
                <a:lnTo>
                  <a:pt x="69990" y="16800"/>
                </a:lnTo>
                <a:lnTo>
                  <a:pt x="70000" y="16830"/>
                </a:lnTo>
                <a:lnTo>
                  <a:pt x="70000" y="16850"/>
                </a:lnTo>
                <a:lnTo>
                  <a:pt x="69960" y="16860"/>
                </a:lnTo>
                <a:lnTo>
                  <a:pt x="69940" y="16860"/>
                </a:lnTo>
                <a:lnTo>
                  <a:pt x="69930" y="16850"/>
                </a:lnTo>
                <a:lnTo>
                  <a:pt x="69920" y="16840"/>
                </a:lnTo>
                <a:lnTo>
                  <a:pt x="69910" y="16840"/>
                </a:lnTo>
                <a:lnTo>
                  <a:pt x="69900" y="16860"/>
                </a:lnTo>
                <a:lnTo>
                  <a:pt x="69880" y="16900"/>
                </a:lnTo>
                <a:lnTo>
                  <a:pt x="69730" y="17070"/>
                </a:lnTo>
                <a:lnTo>
                  <a:pt x="69650" y="17080"/>
                </a:lnTo>
                <a:lnTo>
                  <a:pt x="69590" y="17060"/>
                </a:lnTo>
                <a:lnTo>
                  <a:pt x="69600" y="17010"/>
                </a:lnTo>
                <a:lnTo>
                  <a:pt x="69580" y="16990"/>
                </a:lnTo>
                <a:lnTo>
                  <a:pt x="69550" y="16970"/>
                </a:lnTo>
                <a:lnTo>
                  <a:pt x="69530" y="17010"/>
                </a:lnTo>
                <a:lnTo>
                  <a:pt x="69470" y="17170"/>
                </a:lnTo>
                <a:lnTo>
                  <a:pt x="69460" y="17190"/>
                </a:lnTo>
                <a:lnTo>
                  <a:pt x="69450" y="17210"/>
                </a:lnTo>
                <a:lnTo>
                  <a:pt x="69440" y="17230"/>
                </a:lnTo>
                <a:lnTo>
                  <a:pt x="69440" y="17270"/>
                </a:lnTo>
                <a:lnTo>
                  <a:pt x="69440" y="17290"/>
                </a:lnTo>
                <a:lnTo>
                  <a:pt x="69420" y="17300"/>
                </a:lnTo>
                <a:lnTo>
                  <a:pt x="69400" y="17300"/>
                </a:lnTo>
                <a:lnTo>
                  <a:pt x="69380" y="17310"/>
                </a:lnTo>
                <a:lnTo>
                  <a:pt x="69370" y="17330"/>
                </a:lnTo>
                <a:lnTo>
                  <a:pt x="69360" y="17350"/>
                </a:lnTo>
                <a:lnTo>
                  <a:pt x="69350" y="17380"/>
                </a:lnTo>
                <a:lnTo>
                  <a:pt x="69340" y="17400"/>
                </a:lnTo>
                <a:lnTo>
                  <a:pt x="69320" y="17400"/>
                </a:lnTo>
                <a:lnTo>
                  <a:pt x="69280" y="17410"/>
                </a:lnTo>
                <a:lnTo>
                  <a:pt x="69250" y="17380"/>
                </a:lnTo>
                <a:lnTo>
                  <a:pt x="69230" y="17350"/>
                </a:lnTo>
                <a:lnTo>
                  <a:pt x="69200" y="17330"/>
                </a:lnTo>
                <a:lnTo>
                  <a:pt x="69200" y="17400"/>
                </a:lnTo>
                <a:lnTo>
                  <a:pt x="69200" y="17420"/>
                </a:lnTo>
                <a:lnTo>
                  <a:pt x="69190" y="17450"/>
                </a:lnTo>
                <a:lnTo>
                  <a:pt x="69170" y="17460"/>
                </a:lnTo>
                <a:lnTo>
                  <a:pt x="69150" y="17470"/>
                </a:lnTo>
                <a:lnTo>
                  <a:pt x="69140" y="17450"/>
                </a:lnTo>
                <a:lnTo>
                  <a:pt x="69130" y="17390"/>
                </a:lnTo>
                <a:lnTo>
                  <a:pt x="69110" y="17360"/>
                </a:lnTo>
                <a:lnTo>
                  <a:pt x="69080" y="17360"/>
                </a:lnTo>
                <a:lnTo>
                  <a:pt x="69000" y="17360"/>
                </a:lnTo>
                <a:lnTo>
                  <a:pt x="68960" y="17370"/>
                </a:lnTo>
                <a:lnTo>
                  <a:pt x="68960" y="17390"/>
                </a:lnTo>
                <a:lnTo>
                  <a:pt x="68990" y="17450"/>
                </a:lnTo>
                <a:lnTo>
                  <a:pt x="68990" y="17480"/>
                </a:lnTo>
                <a:lnTo>
                  <a:pt x="68950" y="17500"/>
                </a:lnTo>
                <a:lnTo>
                  <a:pt x="68810" y="17540"/>
                </a:lnTo>
                <a:lnTo>
                  <a:pt x="68790" y="17540"/>
                </a:lnTo>
                <a:lnTo>
                  <a:pt x="68770" y="17530"/>
                </a:lnTo>
                <a:lnTo>
                  <a:pt x="68760" y="17520"/>
                </a:lnTo>
                <a:lnTo>
                  <a:pt x="68740" y="17480"/>
                </a:lnTo>
                <a:lnTo>
                  <a:pt x="68740" y="17470"/>
                </a:lnTo>
                <a:lnTo>
                  <a:pt x="68720" y="17470"/>
                </a:lnTo>
                <a:lnTo>
                  <a:pt x="68710" y="17460"/>
                </a:lnTo>
                <a:lnTo>
                  <a:pt x="68700" y="17460"/>
                </a:lnTo>
                <a:lnTo>
                  <a:pt x="68680" y="17480"/>
                </a:lnTo>
                <a:lnTo>
                  <a:pt x="68670" y="17500"/>
                </a:lnTo>
                <a:lnTo>
                  <a:pt x="68660" y="17520"/>
                </a:lnTo>
                <a:lnTo>
                  <a:pt x="68640" y="17560"/>
                </a:lnTo>
                <a:lnTo>
                  <a:pt x="68620" y="17610"/>
                </a:lnTo>
                <a:lnTo>
                  <a:pt x="68590" y="17630"/>
                </a:lnTo>
                <a:lnTo>
                  <a:pt x="68570" y="17630"/>
                </a:lnTo>
                <a:lnTo>
                  <a:pt x="68560" y="17590"/>
                </a:lnTo>
                <a:lnTo>
                  <a:pt x="68550" y="17580"/>
                </a:lnTo>
                <a:lnTo>
                  <a:pt x="68540" y="17580"/>
                </a:lnTo>
                <a:lnTo>
                  <a:pt x="68520" y="17590"/>
                </a:lnTo>
                <a:lnTo>
                  <a:pt x="68520" y="17620"/>
                </a:lnTo>
                <a:lnTo>
                  <a:pt x="68520" y="17650"/>
                </a:lnTo>
                <a:lnTo>
                  <a:pt x="68520" y="17670"/>
                </a:lnTo>
                <a:lnTo>
                  <a:pt x="68510" y="17680"/>
                </a:lnTo>
                <a:lnTo>
                  <a:pt x="68490" y="17690"/>
                </a:lnTo>
                <a:lnTo>
                  <a:pt x="68470" y="17700"/>
                </a:lnTo>
                <a:lnTo>
                  <a:pt x="68420" y="17690"/>
                </a:lnTo>
                <a:lnTo>
                  <a:pt x="68400" y="17690"/>
                </a:lnTo>
                <a:lnTo>
                  <a:pt x="68320" y="17720"/>
                </a:lnTo>
                <a:lnTo>
                  <a:pt x="68300" y="17720"/>
                </a:lnTo>
                <a:lnTo>
                  <a:pt x="68300" y="17710"/>
                </a:lnTo>
                <a:lnTo>
                  <a:pt x="68290" y="17700"/>
                </a:lnTo>
                <a:lnTo>
                  <a:pt x="68280" y="17690"/>
                </a:lnTo>
                <a:lnTo>
                  <a:pt x="68280" y="17680"/>
                </a:lnTo>
                <a:lnTo>
                  <a:pt x="68290" y="17660"/>
                </a:lnTo>
                <a:lnTo>
                  <a:pt x="68290" y="17650"/>
                </a:lnTo>
                <a:lnTo>
                  <a:pt x="68280" y="17630"/>
                </a:lnTo>
                <a:lnTo>
                  <a:pt x="68250" y="17630"/>
                </a:lnTo>
                <a:lnTo>
                  <a:pt x="68220" y="17660"/>
                </a:lnTo>
                <a:lnTo>
                  <a:pt x="68210" y="17680"/>
                </a:lnTo>
                <a:lnTo>
                  <a:pt x="68190" y="17720"/>
                </a:lnTo>
                <a:lnTo>
                  <a:pt x="68190" y="17780"/>
                </a:lnTo>
                <a:lnTo>
                  <a:pt x="68170" y="17830"/>
                </a:lnTo>
                <a:lnTo>
                  <a:pt x="68130" y="17850"/>
                </a:lnTo>
                <a:lnTo>
                  <a:pt x="68080" y="17850"/>
                </a:lnTo>
                <a:lnTo>
                  <a:pt x="68060" y="17860"/>
                </a:lnTo>
                <a:lnTo>
                  <a:pt x="68060" y="17950"/>
                </a:lnTo>
                <a:lnTo>
                  <a:pt x="68050" y="18050"/>
                </a:lnTo>
                <a:lnTo>
                  <a:pt x="68040" y="18100"/>
                </a:lnTo>
                <a:lnTo>
                  <a:pt x="68030" y="18130"/>
                </a:lnTo>
                <a:lnTo>
                  <a:pt x="67990" y="18140"/>
                </a:lnTo>
                <a:lnTo>
                  <a:pt x="67880" y="18240"/>
                </a:lnTo>
                <a:lnTo>
                  <a:pt x="67830" y="18250"/>
                </a:lnTo>
                <a:lnTo>
                  <a:pt x="67790" y="18230"/>
                </a:lnTo>
                <a:lnTo>
                  <a:pt x="67760" y="18210"/>
                </a:lnTo>
                <a:lnTo>
                  <a:pt x="67710" y="18210"/>
                </a:lnTo>
                <a:lnTo>
                  <a:pt x="67680" y="18220"/>
                </a:lnTo>
                <a:lnTo>
                  <a:pt x="67700" y="18260"/>
                </a:lnTo>
                <a:lnTo>
                  <a:pt x="67760" y="18320"/>
                </a:lnTo>
                <a:lnTo>
                  <a:pt x="67790" y="18370"/>
                </a:lnTo>
                <a:lnTo>
                  <a:pt x="67790" y="18390"/>
                </a:lnTo>
                <a:lnTo>
                  <a:pt x="67750" y="18390"/>
                </a:lnTo>
                <a:lnTo>
                  <a:pt x="67710" y="18370"/>
                </a:lnTo>
                <a:lnTo>
                  <a:pt x="67690" y="18370"/>
                </a:lnTo>
                <a:lnTo>
                  <a:pt x="67640" y="18380"/>
                </a:lnTo>
                <a:lnTo>
                  <a:pt x="67620" y="18380"/>
                </a:lnTo>
                <a:lnTo>
                  <a:pt x="67620" y="18400"/>
                </a:lnTo>
                <a:lnTo>
                  <a:pt x="67600" y="18460"/>
                </a:lnTo>
                <a:lnTo>
                  <a:pt x="67560" y="18450"/>
                </a:lnTo>
                <a:lnTo>
                  <a:pt x="67510" y="18410"/>
                </a:lnTo>
                <a:lnTo>
                  <a:pt x="67480" y="18400"/>
                </a:lnTo>
                <a:lnTo>
                  <a:pt x="67440" y="18420"/>
                </a:lnTo>
                <a:lnTo>
                  <a:pt x="67410" y="18450"/>
                </a:lnTo>
                <a:lnTo>
                  <a:pt x="67380" y="18490"/>
                </a:lnTo>
                <a:lnTo>
                  <a:pt x="67310" y="18550"/>
                </a:lnTo>
                <a:lnTo>
                  <a:pt x="67290" y="18560"/>
                </a:lnTo>
                <a:lnTo>
                  <a:pt x="67270" y="18560"/>
                </a:lnTo>
                <a:lnTo>
                  <a:pt x="67220" y="18540"/>
                </a:lnTo>
                <a:lnTo>
                  <a:pt x="67200" y="18540"/>
                </a:lnTo>
                <a:lnTo>
                  <a:pt x="67160" y="18570"/>
                </a:lnTo>
                <a:lnTo>
                  <a:pt x="67160" y="18620"/>
                </a:lnTo>
                <a:lnTo>
                  <a:pt x="67150" y="18660"/>
                </a:lnTo>
                <a:lnTo>
                  <a:pt x="67100" y="18670"/>
                </a:lnTo>
                <a:lnTo>
                  <a:pt x="67080" y="18670"/>
                </a:lnTo>
                <a:lnTo>
                  <a:pt x="67070" y="18680"/>
                </a:lnTo>
                <a:lnTo>
                  <a:pt x="67060" y="18690"/>
                </a:lnTo>
                <a:lnTo>
                  <a:pt x="67060" y="18710"/>
                </a:lnTo>
                <a:lnTo>
                  <a:pt x="67060" y="18760"/>
                </a:lnTo>
                <a:lnTo>
                  <a:pt x="67050" y="18780"/>
                </a:lnTo>
                <a:lnTo>
                  <a:pt x="67040" y="18800"/>
                </a:lnTo>
                <a:lnTo>
                  <a:pt x="66950" y="18910"/>
                </a:lnTo>
                <a:lnTo>
                  <a:pt x="66940" y="18930"/>
                </a:lnTo>
                <a:lnTo>
                  <a:pt x="66890" y="18940"/>
                </a:lnTo>
                <a:lnTo>
                  <a:pt x="66860" y="18940"/>
                </a:lnTo>
                <a:lnTo>
                  <a:pt x="66850" y="18940"/>
                </a:lnTo>
                <a:lnTo>
                  <a:pt x="66840" y="18920"/>
                </a:lnTo>
                <a:lnTo>
                  <a:pt x="66830" y="18920"/>
                </a:lnTo>
                <a:lnTo>
                  <a:pt x="66800" y="18930"/>
                </a:lnTo>
                <a:lnTo>
                  <a:pt x="66790" y="18940"/>
                </a:lnTo>
                <a:lnTo>
                  <a:pt x="66770" y="18990"/>
                </a:lnTo>
                <a:lnTo>
                  <a:pt x="66760" y="19000"/>
                </a:lnTo>
                <a:lnTo>
                  <a:pt x="66730" y="19020"/>
                </a:lnTo>
                <a:lnTo>
                  <a:pt x="66720" y="19030"/>
                </a:lnTo>
                <a:lnTo>
                  <a:pt x="66710" y="19050"/>
                </a:lnTo>
                <a:lnTo>
                  <a:pt x="66710" y="19070"/>
                </a:lnTo>
                <a:lnTo>
                  <a:pt x="66700" y="19080"/>
                </a:lnTo>
                <a:lnTo>
                  <a:pt x="66680" y="19090"/>
                </a:lnTo>
                <a:lnTo>
                  <a:pt x="66650" y="19080"/>
                </a:lnTo>
                <a:lnTo>
                  <a:pt x="66650" y="19060"/>
                </a:lnTo>
                <a:lnTo>
                  <a:pt x="66650" y="19040"/>
                </a:lnTo>
                <a:lnTo>
                  <a:pt x="66640" y="19030"/>
                </a:lnTo>
                <a:lnTo>
                  <a:pt x="66600" y="19020"/>
                </a:lnTo>
                <a:lnTo>
                  <a:pt x="66570" y="19050"/>
                </a:lnTo>
                <a:lnTo>
                  <a:pt x="66560" y="19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