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Mendoza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Mendo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50" y="29080"/>
                </a:moveTo>
                <a:lnTo>
                  <a:pt x="36270" y="29070"/>
                </a:lnTo>
                <a:lnTo>
                  <a:pt x="36590" y="29020"/>
                </a:lnTo>
                <a:lnTo>
                  <a:pt x="36680" y="29020"/>
                </a:lnTo>
                <a:lnTo>
                  <a:pt x="36720" y="29040"/>
                </a:lnTo>
                <a:lnTo>
                  <a:pt x="36820" y="29060"/>
                </a:lnTo>
                <a:lnTo>
                  <a:pt x="37220" y="28960"/>
                </a:lnTo>
                <a:lnTo>
                  <a:pt x="37460" y="28950"/>
                </a:lnTo>
                <a:lnTo>
                  <a:pt x="37480" y="28940"/>
                </a:lnTo>
                <a:lnTo>
                  <a:pt x="37500" y="28930"/>
                </a:lnTo>
                <a:lnTo>
                  <a:pt x="37520" y="28920"/>
                </a:lnTo>
                <a:lnTo>
                  <a:pt x="37530" y="28910"/>
                </a:lnTo>
                <a:lnTo>
                  <a:pt x="37540" y="28900"/>
                </a:lnTo>
                <a:lnTo>
                  <a:pt x="37540" y="28880"/>
                </a:lnTo>
                <a:lnTo>
                  <a:pt x="37550" y="28870"/>
                </a:lnTo>
                <a:lnTo>
                  <a:pt x="37550" y="28850"/>
                </a:lnTo>
                <a:lnTo>
                  <a:pt x="37550" y="28820"/>
                </a:lnTo>
                <a:lnTo>
                  <a:pt x="37550" y="28690"/>
                </a:lnTo>
                <a:lnTo>
                  <a:pt x="37550" y="28670"/>
                </a:lnTo>
                <a:lnTo>
                  <a:pt x="37550" y="28660"/>
                </a:lnTo>
                <a:lnTo>
                  <a:pt x="37560" y="28640"/>
                </a:lnTo>
                <a:lnTo>
                  <a:pt x="37570" y="28630"/>
                </a:lnTo>
                <a:lnTo>
                  <a:pt x="37580" y="28610"/>
                </a:lnTo>
                <a:lnTo>
                  <a:pt x="37590" y="28610"/>
                </a:lnTo>
                <a:lnTo>
                  <a:pt x="37610" y="28590"/>
                </a:lnTo>
                <a:lnTo>
                  <a:pt x="37620" y="28590"/>
                </a:lnTo>
                <a:lnTo>
                  <a:pt x="37750" y="28550"/>
                </a:lnTo>
                <a:lnTo>
                  <a:pt x="37800" y="28530"/>
                </a:lnTo>
                <a:lnTo>
                  <a:pt x="37820" y="28510"/>
                </a:lnTo>
                <a:lnTo>
                  <a:pt x="37870" y="28470"/>
                </a:lnTo>
                <a:lnTo>
                  <a:pt x="37910" y="28440"/>
                </a:lnTo>
                <a:lnTo>
                  <a:pt x="37920" y="28440"/>
                </a:lnTo>
                <a:lnTo>
                  <a:pt x="37980" y="28430"/>
                </a:lnTo>
                <a:lnTo>
                  <a:pt x="38090" y="28440"/>
                </a:lnTo>
                <a:lnTo>
                  <a:pt x="38190" y="28460"/>
                </a:lnTo>
                <a:lnTo>
                  <a:pt x="38230" y="28450"/>
                </a:lnTo>
                <a:lnTo>
                  <a:pt x="38250" y="28440"/>
                </a:lnTo>
                <a:lnTo>
                  <a:pt x="38260" y="28430"/>
                </a:lnTo>
                <a:lnTo>
                  <a:pt x="38270" y="28430"/>
                </a:lnTo>
                <a:lnTo>
                  <a:pt x="38280" y="28420"/>
                </a:lnTo>
                <a:lnTo>
                  <a:pt x="38280" y="28410"/>
                </a:lnTo>
                <a:lnTo>
                  <a:pt x="38310" y="28340"/>
                </a:lnTo>
                <a:lnTo>
                  <a:pt x="38320" y="28320"/>
                </a:lnTo>
                <a:lnTo>
                  <a:pt x="38330" y="28310"/>
                </a:lnTo>
                <a:lnTo>
                  <a:pt x="38360" y="28290"/>
                </a:lnTo>
                <a:lnTo>
                  <a:pt x="38390" y="28290"/>
                </a:lnTo>
                <a:lnTo>
                  <a:pt x="38400" y="28280"/>
                </a:lnTo>
                <a:lnTo>
                  <a:pt x="38410" y="28270"/>
                </a:lnTo>
                <a:lnTo>
                  <a:pt x="38440" y="28230"/>
                </a:lnTo>
                <a:lnTo>
                  <a:pt x="38450" y="28220"/>
                </a:lnTo>
                <a:lnTo>
                  <a:pt x="38460" y="28210"/>
                </a:lnTo>
                <a:lnTo>
                  <a:pt x="38470" y="28210"/>
                </a:lnTo>
                <a:lnTo>
                  <a:pt x="38490" y="28200"/>
                </a:lnTo>
                <a:lnTo>
                  <a:pt x="38520" y="28210"/>
                </a:lnTo>
                <a:lnTo>
                  <a:pt x="38550" y="28220"/>
                </a:lnTo>
                <a:lnTo>
                  <a:pt x="38570" y="28230"/>
                </a:lnTo>
                <a:lnTo>
                  <a:pt x="38600" y="28260"/>
                </a:lnTo>
                <a:lnTo>
                  <a:pt x="38680" y="28360"/>
                </a:lnTo>
                <a:lnTo>
                  <a:pt x="38700" y="28400"/>
                </a:lnTo>
                <a:lnTo>
                  <a:pt x="38710" y="28420"/>
                </a:lnTo>
                <a:lnTo>
                  <a:pt x="38730" y="28450"/>
                </a:lnTo>
                <a:lnTo>
                  <a:pt x="38770" y="28480"/>
                </a:lnTo>
                <a:lnTo>
                  <a:pt x="38800" y="28500"/>
                </a:lnTo>
                <a:lnTo>
                  <a:pt x="38870" y="28510"/>
                </a:lnTo>
                <a:lnTo>
                  <a:pt x="38970" y="28490"/>
                </a:lnTo>
                <a:lnTo>
                  <a:pt x="39000" y="28490"/>
                </a:lnTo>
                <a:lnTo>
                  <a:pt x="39010" y="28490"/>
                </a:lnTo>
                <a:lnTo>
                  <a:pt x="39010" y="28500"/>
                </a:lnTo>
                <a:lnTo>
                  <a:pt x="39050" y="29110"/>
                </a:lnTo>
                <a:lnTo>
                  <a:pt x="39070" y="29130"/>
                </a:lnTo>
                <a:lnTo>
                  <a:pt x="39090" y="29140"/>
                </a:lnTo>
                <a:lnTo>
                  <a:pt x="39490" y="29130"/>
                </a:lnTo>
                <a:lnTo>
                  <a:pt x="39600" y="29070"/>
                </a:lnTo>
                <a:lnTo>
                  <a:pt x="39970" y="28820"/>
                </a:lnTo>
                <a:lnTo>
                  <a:pt x="40030" y="28770"/>
                </a:lnTo>
                <a:lnTo>
                  <a:pt x="40060" y="28720"/>
                </a:lnTo>
                <a:lnTo>
                  <a:pt x="40080" y="28700"/>
                </a:lnTo>
                <a:lnTo>
                  <a:pt x="40110" y="28680"/>
                </a:lnTo>
                <a:lnTo>
                  <a:pt x="40360" y="28660"/>
                </a:lnTo>
                <a:lnTo>
                  <a:pt x="40400" y="28650"/>
                </a:lnTo>
                <a:lnTo>
                  <a:pt x="40470" y="28620"/>
                </a:lnTo>
                <a:lnTo>
                  <a:pt x="40560" y="28550"/>
                </a:lnTo>
                <a:lnTo>
                  <a:pt x="40580" y="28540"/>
                </a:lnTo>
                <a:lnTo>
                  <a:pt x="40810" y="28480"/>
                </a:lnTo>
                <a:lnTo>
                  <a:pt x="40880" y="28480"/>
                </a:lnTo>
                <a:lnTo>
                  <a:pt x="40950" y="28530"/>
                </a:lnTo>
                <a:lnTo>
                  <a:pt x="41010" y="28590"/>
                </a:lnTo>
                <a:lnTo>
                  <a:pt x="41030" y="28620"/>
                </a:lnTo>
                <a:lnTo>
                  <a:pt x="41050" y="28700"/>
                </a:lnTo>
                <a:lnTo>
                  <a:pt x="41070" y="28720"/>
                </a:lnTo>
                <a:lnTo>
                  <a:pt x="41150" y="28760"/>
                </a:lnTo>
                <a:lnTo>
                  <a:pt x="41180" y="28790"/>
                </a:lnTo>
                <a:lnTo>
                  <a:pt x="41210" y="28810"/>
                </a:lnTo>
                <a:lnTo>
                  <a:pt x="41250" y="28890"/>
                </a:lnTo>
                <a:lnTo>
                  <a:pt x="41270" y="28900"/>
                </a:lnTo>
                <a:lnTo>
                  <a:pt x="41460" y="28930"/>
                </a:lnTo>
                <a:lnTo>
                  <a:pt x="41470" y="28930"/>
                </a:lnTo>
                <a:lnTo>
                  <a:pt x="41500" y="28910"/>
                </a:lnTo>
                <a:lnTo>
                  <a:pt x="41510" y="28910"/>
                </a:lnTo>
                <a:lnTo>
                  <a:pt x="41530" y="28920"/>
                </a:lnTo>
                <a:lnTo>
                  <a:pt x="41570" y="28900"/>
                </a:lnTo>
                <a:lnTo>
                  <a:pt x="41580" y="28900"/>
                </a:lnTo>
                <a:lnTo>
                  <a:pt x="41640" y="28890"/>
                </a:lnTo>
                <a:lnTo>
                  <a:pt x="41760" y="28870"/>
                </a:lnTo>
                <a:lnTo>
                  <a:pt x="41900" y="28870"/>
                </a:lnTo>
                <a:lnTo>
                  <a:pt x="41930" y="28860"/>
                </a:lnTo>
                <a:lnTo>
                  <a:pt x="41950" y="28850"/>
                </a:lnTo>
                <a:lnTo>
                  <a:pt x="41970" y="28830"/>
                </a:lnTo>
                <a:lnTo>
                  <a:pt x="42030" y="28840"/>
                </a:lnTo>
                <a:lnTo>
                  <a:pt x="42180" y="28950"/>
                </a:lnTo>
                <a:lnTo>
                  <a:pt x="42190" y="29060"/>
                </a:lnTo>
                <a:lnTo>
                  <a:pt x="42240" y="29280"/>
                </a:lnTo>
                <a:lnTo>
                  <a:pt x="42290" y="29320"/>
                </a:lnTo>
                <a:lnTo>
                  <a:pt x="42310" y="29340"/>
                </a:lnTo>
                <a:lnTo>
                  <a:pt x="42330" y="29370"/>
                </a:lnTo>
                <a:lnTo>
                  <a:pt x="42330" y="29390"/>
                </a:lnTo>
                <a:lnTo>
                  <a:pt x="42330" y="29430"/>
                </a:lnTo>
                <a:lnTo>
                  <a:pt x="42340" y="29440"/>
                </a:lnTo>
                <a:lnTo>
                  <a:pt x="42350" y="29460"/>
                </a:lnTo>
                <a:lnTo>
                  <a:pt x="42360" y="29480"/>
                </a:lnTo>
                <a:lnTo>
                  <a:pt x="42370" y="29500"/>
                </a:lnTo>
                <a:lnTo>
                  <a:pt x="42380" y="29570"/>
                </a:lnTo>
                <a:lnTo>
                  <a:pt x="42410" y="29640"/>
                </a:lnTo>
                <a:lnTo>
                  <a:pt x="42410" y="29680"/>
                </a:lnTo>
                <a:lnTo>
                  <a:pt x="42420" y="29710"/>
                </a:lnTo>
                <a:lnTo>
                  <a:pt x="42460" y="29910"/>
                </a:lnTo>
                <a:lnTo>
                  <a:pt x="42470" y="29950"/>
                </a:lnTo>
                <a:lnTo>
                  <a:pt x="42490" y="29970"/>
                </a:lnTo>
                <a:lnTo>
                  <a:pt x="42510" y="30000"/>
                </a:lnTo>
                <a:lnTo>
                  <a:pt x="42530" y="30020"/>
                </a:lnTo>
                <a:lnTo>
                  <a:pt x="42550" y="30040"/>
                </a:lnTo>
                <a:lnTo>
                  <a:pt x="42560" y="30080"/>
                </a:lnTo>
                <a:lnTo>
                  <a:pt x="42570" y="30120"/>
                </a:lnTo>
                <a:lnTo>
                  <a:pt x="42590" y="30150"/>
                </a:lnTo>
                <a:lnTo>
                  <a:pt x="42600" y="30180"/>
                </a:lnTo>
                <a:lnTo>
                  <a:pt x="42560" y="30250"/>
                </a:lnTo>
                <a:lnTo>
                  <a:pt x="42550" y="30320"/>
                </a:lnTo>
                <a:lnTo>
                  <a:pt x="42540" y="30340"/>
                </a:lnTo>
                <a:lnTo>
                  <a:pt x="42570" y="30450"/>
                </a:lnTo>
                <a:lnTo>
                  <a:pt x="42570" y="30500"/>
                </a:lnTo>
                <a:lnTo>
                  <a:pt x="42530" y="30530"/>
                </a:lnTo>
                <a:lnTo>
                  <a:pt x="42520" y="30560"/>
                </a:lnTo>
                <a:lnTo>
                  <a:pt x="42540" y="30630"/>
                </a:lnTo>
                <a:lnTo>
                  <a:pt x="42580" y="30730"/>
                </a:lnTo>
                <a:lnTo>
                  <a:pt x="42580" y="30760"/>
                </a:lnTo>
                <a:lnTo>
                  <a:pt x="42570" y="30810"/>
                </a:lnTo>
                <a:lnTo>
                  <a:pt x="42570" y="30840"/>
                </a:lnTo>
                <a:lnTo>
                  <a:pt x="42580" y="30860"/>
                </a:lnTo>
                <a:lnTo>
                  <a:pt x="42600" y="30910"/>
                </a:lnTo>
                <a:lnTo>
                  <a:pt x="42610" y="31140"/>
                </a:lnTo>
                <a:lnTo>
                  <a:pt x="42600" y="31330"/>
                </a:lnTo>
                <a:lnTo>
                  <a:pt x="42610" y="31400"/>
                </a:lnTo>
                <a:lnTo>
                  <a:pt x="42630" y="31420"/>
                </a:lnTo>
                <a:lnTo>
                  <a:pt x="42630" y="31510"/>
                </a:lnTo>
                <a:lnTo>
                  <a:pt x="42680" y="31630"/>
                </a:lnTo>
                <a:lnTo>
                  <a:pt x="42680" y="31670"/>
                </a:lnTo>
                <a:lnTo>
                  <a:pt x="42680" y="31780"/>
                </a:lnTo>
                <a:lnTo>
                  <a:pt x="42680" y="31830"/>
                </a:lnTo>
                <a:lnTo>
                  <a:pt x="42700" y="31890"/>
                </a:lnTo>
                <a:lnTo>
                  <a:pt x="42900" y="32230"/>
                </a:lnTo>
                <a:lnTo>
                  <a:pt x="42940" y="32270"/>
                </a:lnTo>
                <a:lnTo>
                  <a:pt x="42950" y="32300"/>
                </a:lnTo>
                <a:lnTo>
                  <a:pt x="42980" y="32380"/>
                </a:lnTo>
                <a:lnTo>
                  <a:pt x="42990" y="32410"/>
                </a:lnTo>
                <a:lnTo>
                  <a:pt x="43020" y="32520"/>
                </a:lnTo>
                <a:lnTo>
                  <a:pt x="43070" y="32600"/>
                </a:lnTo>
                <a:lnTo>
                  <a:pt x="43120" y="32770"/>
                </a:lnTo>
                <a:lnTo>
                  <a:pt x="43120" y="32820"/>
                </a:lnTo>
                <a:lnTo>
                  <a:pt x="43140" y="32850"/>
                </a:lnTo>
                <a:lnTo>
                  <a:pt x="43180" y="32880"/>
                </a:lnTo>
                <a:lnTo>
                  <a:pt x="43250" y="32930"/>
                </a:lnTo>
                <a:lnTo>
                  <a:pt x="43280" y="32960"/>
                </a:lnTo>
                <a:lnTo>
                  <a:pt x="43320" y="32990"/>
                </a:lnTo>
                <a:lnTo>
                  <a:pt x="43340" y="33040"/>
                </a:lnTo>
                <a:lnTo>
                  <a:pt x="43360" y="33150"/>
                </a:lnTo>
                <a:lnTo>
                  <a:pt x="43390" y="33190"/>
                </a:lnTo>
                <a:lnTo>
                  <a:pt x="43420" y="33210"/>
                </a:lnTo>
                <a:lnTo>
                  <a:pt x="43450" y="33230"/>
                </a:lnTo>
                <a:lnTo>
                  <a:pt x="43470" y="33270"/>
                </a:lnTo>
                <a:lnTo>
                  <a:pt x="43480" y="33350"/>
                </a:lnTo>
                <a:lnTo>
                  <a:pt x="43520" y="33410"/>
                </a:lnTo>
                <a:lnTo>
                  <a:pt x="43520" y="33450"/>
                </a:lnTo>
                <a:lnTo>
                  <a:pt x="43510" y="33530"/>
                </a:lnTo>
                <a:lnTo>
                  <a:pt x="43500" y="33660"/>
                </a:lnTo>
                <a:lnTo>
                  <a:pt x="43490" y="33710"/>
                </a:lnTo>
                <a:lnTo>
                  <a:pt x="43460" y="33750"/>
                </a:lnTo>
                <a:lnTo>
                  <a:pt x="43450" y="33750"/>
                </a:lnTo>
                <a:lnTo>
                  <a:pt x="43420" y="33730"/>
                </a:lnTo>
                <a:lnTo>
                  <a:pt x="43410" y="33730"/>
                </a:lnTo>
                <a:lnTo>
                  <a:pt x="43400" y="33740"/>
                </a:lnTo>
                <a:lnTo>
                  <a:pt x="43390" y="33780"/>
                </a:lnTo>
                <a:lnTo>
                  <a:pt x="43360" y="33830"/>
                </a:lnTo>
                <a:lnTo>
                  <a:pt x="43360" y="33860"/>
                </a:lnTo>
                <a:lnTo>
                  <a:pt x="43380" y="33920"/>
                </a:lnTo>
                <a:lnTo>
                  <a:pt x="43380" y="34110"/>
                </a:lnTo>
                <a:lnTo>
                  <a:pt x="43410" y="34160"/>
                </a:lnTo>
                <a:lnTo>
                  <a:pt x="43380" y="34210"/>
                </a:lnTo>
                <a:lnTo>
                  <a:pt x="43400" y="34250"/>
                </a:lnTo>
                <a:lnTo>
                  <a:pt x="43430" y="34270"/>
                </a:lnTo>
                <a:lnTo>
                  <a:pt x="43450" y="34320"/>
                </a:lnTo>
                <a:lnTo>
                  <a:pt x="43460" y="34540"/>
                </a:lnTo>
                <a:lnTo>
                  <a:pt x="43510" y="34700"/>
                </a:lnTo>
                <a:lnTo>
                  <a:pt x="43520" y="34750"/>
                </a:lnTo>
                <a:lnTo>
                  <a:pt x="43540" y="34790"/>
                </a:lnTo>
                <a:lnTo>
                  <a:pt x="43630" y="34900"/>
                </a:lnTo>
                <a:lnTo>
                  <a:pt x="43880" y="35390"/>
                </a:lnTo>
                <a:lnTo>
                  <a:pt x="43930" y="35580"/>
                </a:lnTo>
                <a:lnTo>
                  <a:pt x="43940" y="35630"/>
                </a:lnTo>
                <a:lnTo>
                  <a:pt x="43920" y="35760"/>
                </a:lnTo>
                <a:lnTo>
                  <a:pt x="43920" y="35790"/>
                </a:lnTo>
                <a:lnTo>
                  <a:pt x="43950" y="35890"/>
                </a:lnTo>
                <a:lnTo>
                  <a:pt x="43960" y="35930"/>
                </a:lnTo>
                <a:lnTo>
                  <a:pt x="43970" y="35960"/>
                </a:lnTo>
                <a:lnTo>
                  <a:pt x="44010" y="36040"/>
                </a:lnTo>
                <a:lnTo>
                  <a:pt x="44020" y="36080"/>
                </a:lnTo>
                <a:lnTo>
                  <a:pt x="44020" y="36120"/>
                </a:lnTo>
                <a:lnTo>
                  <a:pt x="43980" y="36270"/>
                </a:lnTo>
                <a:lnTo>
                  <a:pt x="44000" y="36300"/>
                </a:lnTo>
                <a:lnTo>
                  <a:pt x="44010" y="36320"/>
                </a:lnTo>
                <a:lnTo>
                  <a:pt x="44020" y="36340"/>
                </a:lnTo>
                <a:lnTo>
                  <a:pt x="44020" y="36370"/>
                </a:lnTo>
                <a:lnTo>
                  <a:pt x="44010" y="36400"/>
                </a:lnTo>
                <a:lnTo>
                  <a:pt x="44000" y="36420"/>
                </a:lnTo>
                <a:lnTo>
                  <a:pt x="43990" y="36430"/>
                </a:lnTo>
                <a:lnTo>
                  <a:pt x="44020" y="36590"/>
                </a:lnTo>
                <a:lnTo>
                  <a:pt x="44020" y="36630"/>
                </a:lnTo>
                <a:lnTo>
                  <a:pt x="43990" y="36790"/>
                </a:lnTo>
                <a:lnTo>
                  <a:pt x="43990" y="37020"/>
                </a:lnTo>
                <a:lnTo>
                  <a:pt x="43980" y="37070"/>
                </a:lnTo>
                <a:lnTo>
                  <a:pt x="43910" y="37210"/>
                </a:lnTo>
                <a:lnTo>
                  <a:pt x="43890" y="37470"/>
                </a:lnTo>
                <a:lnTo>
                  <a:pt x="43800" y="37870"/>
                </a:lnTo>
                <a:lnTo>
                  <a:pt x="43790" y="38060"/>
                </a:lnTo>
                <a:lnTo>
                  <a:pt x="43760" y="38180"/>
                </a:lnTo>
                <a:lnTo>
                  <a:pt x="43760" y="38220"/>
                </a:lnTo>
                <a:lnTo>
                  <a:pt x="43770" y="38300"/>
                </a:lnTo>
                <a:lnTo>
                  <a:pt x="43790" y="38310"/>
                </a:lnTo>
                <a:lnTo>
                  <a:pt x="42870" y="38310"/>
                </a:lnTo>
                <a:lnTo>
                  <a:pt x="42710" y="38310"/>
                </a:lnTo>
                <a:lnTo>
                  <a:pt x="40410" y="38310"/>
                </a:lnTo>
                <a:lnTo>
                  <a:pt x="40370" y="38330"/>
                </a:lnTo>
                <a:lnTo>
                  <a:pt x="40340" y="38360"/>
                </a:lnTo>
                <a:lnTo>
                  <a:pt x="40320" y="38530"/>
                </a:lnTo>
                <a:lnTo>
                  <a:pt x="40310" y="38640"/>
                </a:lnTo>
                <a:lnTo>
                  <a:pt x="40320" y="38680"/>
                </a:lnTo>
                <a:lnTo>
                  <a:pt x="40330" y="38710"/>
                </a:lnTo>
                <a:lnTo>
                  <a:pt x="40390" y="39020"/>
                </a:lnTo>
                <a:lnTo>
                  <a:pt x="40410" y="40450"/>
                </a:lnTo>
                <a:lnTo>
                  <a:pt x="40410" y="42340"/>
                </a:lnTo>
                <a:lnTo>
                  <a:pt x="40040" y="42290"/>
                </a:lnTo>
                <a:lnTo>
                  <a:pt x="40000" y="42260"/>
                </a:lnTo>
                <a:lnTo>
                  <a:pt x="39970" y="42220"/>
                </a:lnTo>
                <a:lnTo>
                  <a:pt x="39900" y="42080"/>
                </a:lnTo>
                <a:lnTo>
                  <a:pt x="39870" y="42050"/>
                </a:lnTo>
                <a:lnTo>
                  <a:pt x="39830" y="42030"/>
                </a:lnTo>
                <a:lnTo>
                  <a:pt x="39700" y="42030"/>
                </a:lnTo>
                <a:lnTo>
                  <a:pt x="39670" y="42030"/>
                </a:lnTo>
                <a:lnTo>
                  <a:pt x="39630" y="42000"/>
                </a:lnTo>
                <a:lnTo>
                  <a:pt x="39600" y="41990"/>
                </a:lnTo>
                <a:lnTo>
                  <a:pt x="39540" y="42000"/>
                </a:lnTo>
                <a:lnTo>
                  <a:pt x="39520" y="41990"/>
                </a:lnTo>
                <a:lnTo>
                  <a:pt x="39480" y="41970"/>
                </a:lnTo>
                <a:lnTo>
                  <a:pt x="39400" y="41870"/>
                </a:lnTo>
                <a:lnTo>
                  <a:pt x="39350" y="41850"/>
                </a:lnTo>
                <a:lnTo>
                  <a:pt x="39090" y="41880"/>
                </a:lnTo>
                <a:lnTo>
                  <a:pt x="38980" y="41860"/>
                </a:lnTo>
                <a:lnTo>
                  <a:pt x="38880" y="41830"/>
                </a:lnTo>
                <a:lnTo>
                  <a:pt x="38810" y="41780"/>
                </a:lnTo>
                <a:lnTo>
                  <a:pt x="38770" y="41700"/>
                </a:lnTo>
                <a:lnTo>
                  <a:pt x="38720" y="41500"/>
                </a:lnTo>
                <a:lnTo>
                  <a:pt x="38670" y="41420"/>
                </a:lnTo>
                <a:lnTo>
                  <a:pt x="38630" y="41400"/>
                </a:lnTo>
                <a:lnTo>
                  <a:pt x="38530" y="41360"/>
                </a:lnTo>
                <a:lnTo>
                  <a:pt x="38440" y="41340"/>
                </a:lnTo>
                <a:lnTo>
                  <a:pt x="38310" y="41280"/>
                </a:lnTo>
                <a:lnTo>
                  <a:pt x="38220" y="41270"/>
                </a:lnTo>
                <a:lnTo>
                  <a:pt x="37860" y="41340"/>
                </a:lnTo>
                <a:lnTo>
                  <a:pt x="37750" y="41340"/>
                </a:lnTo>
                <a:lnTo>
                  <a:pt x="37650" y="41310"/>
                </a:lnTo>
                <a:lnTo>
                  <a:pt x="37560" y="41280"/>
                </a:lnTo>
                <a:lnTo>
                  <a:pt x="37390" y="41180"/>
                </a:lnTo>
                <a:lnTo>
                  <a:pt x="37320" y="41110"/>
                </a:lnTo>
                <a:lnTo>
                  <a:pt x="37170" y="40910"/>
                </a:lnTo>
                <a:lnTo>
                  <a:pt x="37160" y="40880"/>
                </a:lnTo>
                <a:lnTo>
                  <a:pt x="37170" y="40850"/>
                </a:lnTo>
                <a:lnTo>
                  <a:pt x="37200" y="40810"/>
                </a:lnTo>
                <a:lnTo>
                  <a:pt x="37220" y="40780"/>
                </a:lnTo>
                <a:lnTo>
                  <a:pt x="37220" y="40750"/>
                </a:lnTo>
                <a:lnTo>
                  <a:pt x="37220" y="40700"/>
                </a:lnTo>
                <a:lnTo>
                  <a:pt x="37230" y="40680"/>
                </a:lnTo>
                <a:lnTo>
                  <a:pt x="37220" y="40640"/>
                </a:lnTo>
                <a:lnTo>
                  <a:pt x="37210" y="40530"/>
                </a:lnTo>
                <a:lnTo>
                  <a:pt x="37180" y="40490"/>
                </a:lnTo>
                <a:lnTo>
                  <a:pt x="37150" y="40480"/>
                </a:lnTo>
                <a:lnTo>
                  <a:pt x="37120" y="40460"/>
                </a:lnTo>
                <a:lnTo>
                  <a:pt x="37060" y="40430"/>
                </a:lnTo>
                <a:lnTo>
                  <a:pt x="37050" y="40430"/>
                </a:lnTo>
                <a:lnTo>
                  <a:pt x="36970" y="40360"/>
                </a:lnTo>
                <a:lnTo>
                  <a:pt x="36950" y="40330"/>
                </a:lnTo>
                <a:lnTo>
                  <a:pt x="36940" y="40310"/>
                </a:lnTo>
                <a:lnTo>
                  <a:pt x="36910" y="40210"/>
                </a:lnTo>
                <a:lnTo>
                  <a:pt x="36890" y="40160"/>
                </a:lnTo>
                <a:lnTo>
                  <a:pt x="36870" y="40120"/>
                </a:lnTo>
                <a:lnTo>
                  <a:pt x="36800" y="40060"/>
                </a:lnTo>
                <a:lnTo>
                  <a:pt x="36760" y="40040"/>
                </a:lnTo>
                <a:lnTo>
                  <a:pt x="36750" y="40030"/>
                </a:lnTo>
                <a:lnTo>
                  <a:pt x="36740" y="40020"/>
                </a:lnTo>
                <a:lnTo>
                  <a:pt x="36730" y="40010"/>
                </a:lnTo>
                <a:lnTo>
                  <a:pt x="36710" y="39960"/>
                </a:lnTo>
                <a:lnTo>
                  <a:pt x="36670" y="39920"/>
                </a:lnTo>
                <a:lnTo>
                  <a:pt x="36660" y="39900"/>
                </a:lnTo>
                <a:lnTo>
                  <a:pt x="36640" y="39880"/>
                </a:lnTo>
                <a:lnTo>
                  <a:pt x="36630" y="39870"/>
                </a:lnTo>
                <a:lnTo>
                  <a:pt x="36470" y="39830"/>
                </a:lnTo>
                <a:lnTo>
                  <a:pt x="36450" y="39810"/>
                </a:lnTo>
                <a:lnTo>
                  <a:pt x="36440" y="39800"/>
                </a:lnTo>
                <a:lnTo>
                  <a:pt x="36420" y="39770"/>
                </a:lnTo>
                <a:lnTo>
                  <a:pt x="36370" y="39680"/>
                </a:lnTo>
                <a:lnTo>
                  <a:pt x="36310" y="39510"/>
                </a:lnTo>
                <a:lnTo>
                  <a:pt x="36310" y="39470"/>
                </a:lnTo>
                <a:lnTo>
                  <a:pt x="36260" y="39300"/>
                </a:lnTo>
                <a:lnTo>
                  <a:pt x="36250" y="39280"/>
                </a:lnTo>
                <a:lnTo>
                  <a:pt x="36240" y="39270"/>
                </a:lnTo>
                <a:lnTo>
                  <a:pt x="36220" y="39240"/>
                </a:lnTo>
                <a:lnTo>
                  <a:pt x="36200" y="39230"/>
                </a:lnTo>
                <a:lnTo>
                  <a:pt x="36180" y="39230"/>
                </a:lnTo>
                <a:lnTo>
                  <a:pt x="36170" y="39230"/>
                </a:lnTo>
                <a:lnTo>
                  <a:pt x="36160" y="39230"/>
                </a:lnTo>
                <a:lnTo>
                  <a:pt x="36150" y="39240"/>
                </a:lnTo>
                <a:lnTo>
                  <a:pt x="36140" y="39250"/>
                </a:lnTo>
                <a:lnTo>
                  <a:pt x="36120" y="39270"/>
                </a:lnTo>
                <a:lnTo>
                  <a:pt x="36110" y="39280"/>
                </a:lnTo>
                <a:lnTo>
                  <a:pt x="36100" y="39280"/>
                </a:lnTo>
                <a:lnTo>
                  <a:pt x="36090" y="39280"/>
                </a:lnTo>
                <a:lnTo>
                  <a:pt x="36070" y="39280"/>
                </a:lnTo>
                <a:lnTo>
                  <a:pt x="36060" y="39270"/>
                </a:lnTo>
                <a:lnTo>
                  <a:pt x="36050" y="39260"/>
                </a:lnTo>
                <a:lnTo>
                  <a:pt x="36040" y="39250"/>
                </a:lnTo>
                <a:lnTo>
                  <a:pt x="36020" y="39210"/>
                </a:lnTo>
                <a:lnTo>
                  <a:pt x="36000" y="39140"/>
                </a:lnTo>
                <a:lnTo>
                  <a:pt x="35990" y="39120"/>
                </a:lnTo>
                <a:lnTo>
                  <a:pt x="35990" y="39100"/>
                </a:lnTo>
                <a:lnTo>
                  <a:pt x="35990" y="39050"/>
                </a:lnTo>
                <a:lnTo>
                  <a:pt x="35990" y="39030"/>
                </a:lnTo>
                <a:lnTo>
                  <a:pt x="36000" y="39010"/>
                </a:lnTo>
                <a:lnTo>
                  <a:pt x="36010" y="39000"/>
                </a:lnTo>
                <a:lnTo>
                  <a:pt x="36020" y="38990"/>
                </a:lnTo>
                <a:lnTo>
                  <a:pt x="36020" y="38980"/>
                </a:lnTo>
                <a:lnTo>
                  <a:pt x="36030" y="38970"/>
                </a:lnTo>
                <a:lnTo>
                  <a:pt x="36040" y="38960"/>
                </a:lnTo>
                <a:lnTo>
                  <a:pt x="36040" y="38930"/>
                </a:lnTo>
                <a:lnTo>
                  <a:pt x="36040" y="38850"/>
                </a:lnTo>
                <a:lnTo>
                  <a:pt x="36040" y="38820"/>
                </a:lnTo>
                <a:lnTo>
                  <a:pt x="36030" y="38800"/>
                </a:lnTo>
                <a:lnTo>
                  <a:pt x="36020" y="38760"/>
                </a:lnTo>
                <a:lnTo>
                  <a:pt x="36010" y="38750"/>
                </a:lnTo>
                <a:lnTo>
                  <a:pt x="35980" y="38720"/>
                </a:lnTo>
                <a:lnTo>
                  <a:pt x="35900" y="38660"/>
                </a:lnTo>
                <a:lnTo>
                  <a:pt x="35890" y="38640"/>
                </a:lnTo>
                <a:lnTo>
                  <a:pt x="35900" y="38610"/>
                </a:lnTo>
                <a:lnTo>
                  <a:pt x="35930" y="38520"/>
                </a:lnTo>
                <a:lnTo>
                  <a:pt x="35940" y="38500"/>
                </a:lnTo>
                <a:lnTo>
                  <a:pt x="35980" y="38460"/>
                </a:lnTo>
                <a:lnTo>
                  <a:pt x="35990" y="38430"/>
                </a:lnTo>
                <a:lnTo>
                  <a:pt x="35990" y="38390"/>
                </a:lnTo>
                <a:lnTo>
                  <a:pt x="35920" y="38230"/>
                </a:lnTo>
                <a:lnTo>
                  <a:pt x="35930" y="38200"/>
                </a:lnTo>
                <a:lnTo>
                  <a:pt x="35940" y="38150"/>
                </a:lnTo>
                <a:lnTo>
                  <a:pt x="35950" y="38140"/>
                </a:lnTo>
                <a:lnTo>
                  <a:pt x="35970" y="38120"/>
                </a:lnTo>
                <a:lnTo>
                  <a:pt x="35980" y="38110"/>
                </a:lnTo>
                <a:lnTo>
                  <a:pt x="35990" y="38090"/>
                </a:lnTo>
                <a:lnTo>
                  <a:pt x="35970" y="38070"/>
                </a:lnTo>
                <a:lnTo>
                  <a:pt x="35930" y="38070"/>
                </a:lnTo>
                <a:lnTo>
                  <a:pt x="35910" y="38060"/>
                </a:lnTo>
                <a:lnTo>
                  <a:pt x="35910" y="37970"/>
                </a:lnTo>
                <a:lnTo>
                  <a:pt x="36040" y="37840"/>
                </a:lnTo>
                <a:lnTo>
                  <a:pt x="36030" y="37750"/>
                </a:lnTo>
                <a:lnTo>
                  <a:pt x="36000" y="37700"/>
                </a:lnTo>
                <a:lnTo>
                  <a:pt x="35910" y="37440"/>
                </a:lnTo>
                <a:lnTo>
                  <a:pt x="35900" y="37400"/>
                </a:lnTo>
                <a:lnTo>
                  <a:pt x="35930" y="37310"/>
                </a:lnTo>
                <a:lnTo>
                  <a:pt x="35930" y="37260"/>
                </a:lnTo>
                <a:lnTo>
                  <a:pt x="35910" y="37150"/>
                </a:lnTo>
                <a:lnTo>
                  <a:pt x="35930" y="37050"/>
                </a:lnTo>
                <a:lnTo>
                  <a:pt x="35920" y="37010"/>
                </a:lnTo>
                <a:lnTo>
                  <a:pt x="35890" y="36980"/>
                </a:lnTo>
                <a:lnTo>
                  <a:pt x="35860" y="36930"/>
                </a:lnTo>
                <a:lnTo>
                  <a:pt x="35810" y="36770"/>
                </a:lnTo>
                <a:lnTo>
                  <a:pt x="35800" y="36730"/>
                </a:lnTo>
                <a:lnTo>
                  <a:pt x="35830" y="36710"/>
                </a:lnTo>
                <a:lnTo>
                  <a:pt x="35870" y="36690"/>
                </a:lnTo>
                <a:lnTo>
                  <a:pt x="35890" y="36670"/>
                </a:lnTo>
                <a:lnTo>
                  <a:pt x="35870" y="36610"/>
                </a:lnTo>
                <a:lnTo>
                  <a:pt x="35800" y="36560"/>
                </a:lnTo>
                <a:lnTo>
                  <a:pt x="35700" y="36550"/>
                </a:lnTo>
                <a:lnTo>
                  <a:pt x="35620" y="36520"/>
                </a:lnTo>
                <a:lnTo>
                  <a:pt x="35580" y="36420"/>
                </a:lnTo>
                <a:lnTo>
                  <a:pt x="35660" y="36290"/>
                </a:lnTo>
                <a:lnTo>
                  <a:pt x="35980" y="36190"/>
                </a:lnTo>
                <a:lnTo>
                  <a:pt x="36020" y="36010"/>
                </a:lnTo>
                <a:lnTo>
                  <a:pt x="36010" y="35830"/>
                </a:lnTo>
                <a:lnTo>
                  <a:pt x="36050" y="35650"/>
                </a:lnTo>
                <a:lnTo>
                  <a:pt x="36210" y="35260"/>
                </a:lnTo>
                <a:lnTo>
                  <a:pt x="36200" y="35230"/>
                </a:lnTo>
                <a:lnTo>
                  <a:pt x="36170" y="35200"/>
                </a:lnTo>
                <a:lnTo>
                  <a:pt x="36140" y="35170"/>
                </a:lnTo>
                <a:lnTo>
                  <a:pt x="36120" y="35120"/>
                </a:lnTo>
                <a:lnTo>
                  <a:pt x="36140" y="35110"/>
                </a:lnTo>
                <a:lnTo>
                  <a:pt x="36170" y="35100"/>
                </a:lnTo>
                <a:lnTo>
                  <a:pt x="36210" y="35080"/>
                </a:lnTo>
                <a:lnTo>
                  <a:pt x="36260" y="35000"/>
                </a:lnTo>
                <a:lnTo>
                  <a:pt x="36280" y="34800"/>
                </a:lnTo>
                <a:lnTo>
                  <a:pt x="36310" y="34720"/>
                </a:lnTo>
                <a:lnTo>
                  <a:pt x="36350" y="34680"/>
                </a:lnTo>
                <a:lnTo>
                  <a:pt x="36430" y="34600"/>
                </a:lnTo>
                <a:lnTo>
                  <a:pt x="36470" y="34550"/>
                </a:lnTo>
                <a:lnTo>
                  <a:pt x="36510" y="34430"/>
                </a:lnTo>
                <a:lnTo>
                  <a:pt x="36540" y="34370"/>
                </a:lnTo>
                <a:lnTo>
                  <a:pt x="36640" y="34290"/>
                </a:lnTo>
                <a:lnTo>
                  <a:pt x="36660" y="34240"/>
                </a:lnTo>
                <a:lnTo>
                  <a:pt x="36660" y="34190"/>
                </a:lnTo>
                <a:lnTo>
                  <a:pt x="36650" y="34110"/>
                </a:lnTo>
                <a:lnTo>
                  <a:pt x="36650" y="34040"/>
                </a:lnTo>
                <a:lnTo>
                  <a:pt x="36660" y="33980"/>
                </a:lnTo>
                <a:lnTo>
                  <a:pt x="36680" y="33960"/>
                </a:lnTo>
                <a:lnTo>
                  <a:pt x="36700" y="33940"/>
                </a:lnTo>
                <a:lnTo>
                  <a:pt x="36800" y="33920"/>
                </a:lnTo>
                <a:lnTo>
                  <a:pt x="36850" y="33930"/>
                </a:lnTo>
                <a:lnTo>
                  <a:pt x="36890" y="33940"/>
                </a:lnTo>
                <a:lnTo>
                  <a:pt x="36960" y="33960"/>
                </a:lnTo>
                <a:lnTo>
                  <a:pt x="36970" y="33950"/>
                </a:lnTo>
                <a:lnTo>
                  <a:pt x="36980" y="33940"/>
                </a:lnTo>
                <a:lnTo>
                  <a:pt x="36980" y="33920"/>
                </a:lnTo>
                <a:lnTo>
                  <a:pt x="37130" y="33860"/>
                </a:lnTo>
                <a:lnTo>
                  <a:pt x="37130" y="33840"/>
                </a:lnTo>
                <a:lnTo>
                  <a:pt x="37120" y="33780"/>
                </a:lnTo>
                <a:lnTo>
                  <a:pt x="37070" y="33680"/>
                </a:lnTo>
                <a:lnTo>
                  <a:pt x="37050" y="33640"/>
                </a:lnTo>
                <a:lnTo>
                  <a:pt x="37040" y="33600"/>
                </a:lnTo>
                <a:lnTo>
                  <a:pt x="37040" y="33580"/>
                </a:lnTo>
                <a:lnTo>
                  <a:pt x="37050" y="33560"/>
                </a:lnTo>
                <a:lnTo>
                  <a:pt x="37060" y="33520"/>
                </a:lnTo>
                <a:lnTo>
                  <a:pt x="37080" y="33330"/>
                </a:lnTo>
                <a:lnTo>
                  <a:pt x="37080" y="33210"/>
                </a:lnTo>
                <a:lnTo>
                  <a:pt x="37060" y="33150"/>
                </a:lnTo>
                <a:lnTo>
                  <a:pt x="37020" y="33140"/>
                </a:lnTo>
                <a:lnTo>
                  <a:pt x="36990" y="33150"/>
                </a:lnTo>
                <a:lnTo>
                  <a:pt x="36970" y="33140"/>
                </a:lnTo>
                <a:lnTo>
                  <a:pt x="36970" y="33070"/>
                </a:lnTo>
                <a:lnTo>
                  <a:pt x="36990" y="32970"/>
                </a:lnTo>
                <a:lnTo>
                  <a:pt x="36990" y="32930"/>
                </a:lnTo>
                <a:lnTo>
                  <a:pt x="36960" y="32740"/>
                </a:lnTo>
                <a:lnTo>
                  <a:pt x="36960" y="32680"/>
                </a:lnTo>
                <a:lnTo>
                  <a:pt x="36970" y="32650"/>
                </a:lnTo>
                <a:lnTo>
                  <a:pt x="37040" y="32600"/>
                </a:lnTo>
                <a:lnTo>
                  <a:pt x="37070" y="32570"/>
                </a:lnTo>
                <a:lnTo>
                  <a:pt x="37070" y="32530"/>
                </a:lnTo>
                <a:lnTo>
                  <a:pt x="37010" y="32450"/>
                </a:lnTo>
                <a:lnTo>
                  <a:pt x="37000" y="32410"/>
                </a:lnTo>
                <a:lnTo>
                  <a:pt x="37000" y="32360"/>
                </a:lnTo>
                <a:lnTo>
                  <a:pt x="37040" y="32220"/>
                </a:lnTo>
                <a:lnTo>
                  <a:pt x="37040" y="32190"/>
                </a:lnTo>
                <a:lnTo>
                  <a:pt x="37030" y="32170"/>
                </a:lnTo>
                <a:lnTo>
                  <a:pt x="37030" y="32150"/>
                </a:lnTo>
                <a:lnTo>
                  <a:pt x="37040" y="32120"/>
                </a:lnTo>
                <a:lnTo>
                  <a:pt x="37050" y="32110"/>
                </a:lnTo>
                <a:lnTo>
                  <a:pt x="37090" y="32100"/>
                </a:lnTo>
                <a:lnTo>
                  <a:pt x="37110" y="32090"/>
                </a:lnTo>
                <a:lnTo>
                  <a:pt x="37120" y="32060"/>
                </a:lnTo>
                <a:lnTo>
                  <a:pt x="37120" y="31940"/>
                </a:lnTo>
                <a:lnTo>
                  <a:pt x="37130" y="31900"/>
                </a:lnTo>
                <a:lnTo>
                  <a:pt x="37150" y="31860"/>
                </a:lnTo>
                <a:lnTo>
                  <a:pt x="37210" y="31790"/>
                </a:lnTo>
                <a:lnTo>
                  <a:pt x="37220" y="31760"/>
                </a:lnTo>
                <a:lnTo>
                  <a:pt x="37220" y="31710"/>
                </a:lnTo>
                <a:lnTo>
                  <a:pt x="37180" y="31620"/>
                </a:lnTo>
                <a:lnTo>
                  <a:pt x="37170" y="31480"/>
                </a:lnTo>
                <a:lnTo>
                  <a:pt x="37120" y="31420"/>
                </a:lnTo>
                <a:lnTo>
                  <a:pt x="37050" y="31380"/>
                </a:lnTo>
                <a:lnTo>
                  <a:pt x="36980" y="31360"/>
                </a:lnTo>
                <a:lnTo>
                  <a:pt x="36900" y="31370"/>
                </a:lnTo>
                <a:lnTo>
                  <a:pt x="36810" y="31500"/>
                </a:lnTo>
                <a:lnTo>
                  <a:pt x="36760" y="31510"/>
                </a:lnTo>
                <a:lnTo>
                  <a:pt x="36690" y="31360"/>
                </a:lnTo>
                <a:lnTo>
                  <a:pt x="36670" y="31320"/>
                </a:lnTo>
                <a:lnTo>
                  <a:pt x="36600" y="31270"/>
                </a:lnTo>
                <a:lnTo>
                  <a:pt x="36570" y="31230"/>
                </a:lnTo>
                <a:lnTo>
                  <a:pt x="36550" y="31190"/>
                </a:lnTo>
                <a:lnTo>
                  <a:pt x="36550" y="31140"/>
                </a:lnTo>
                <a:lnTo>
                  <a:pt x="36590" y="30990"/>
                </a:lnTo>
                <a:lnTo>
                  <a:pt x="36580" y="30940"/>
                </a:lnTo>
                <a:lnTo>
                  <a:pt x="36560" y="30900"/>
                </a:lnTo>
                <a:lnTo>
                  <a:pt x="36550" y="30860"/>
                </a:lnTo>
                <a:lnTo>
                  <a:pt x="36570" y="30810"/>
                </a:lnTo>
                <a:lnTo>
                  <a:pt x="36600" y="30790"/>
                </a:lnTo>
                <a:lnTo>
                  <a:pt x="36660" y="30770"/>
                </a:lnTo>
                <a:lnTo>
                  <a:pt x="36690" y="30750"/>
                </a:lnTo>
                <a:lnTo>
                  <a:pt x="36710" y="30710"/>
                </a:lnTo>
                <a:lnTo>
                  <a:pt x="36730" y="30610"/>
                </a:lnTo>
                <a:lnTo>
                  <a:pt x="36740" y="30560"/>
                </a:lnTo>
                <a:lnTo>
                  <a:pt x="36780" y="30490"/>
                </a:lnTo>
                <a:lnTo>
                  <a:pt x="36780" y="30460"/>
                </a:lnTo>
                <a:lnTo>
                  <a:pt x="36750" y="30440"/>
                </a:lnTo>
                <a:lnTo>
                  <a:pt x="36700" y="30420"/>
                </a:lnTo>
                <a:lnTo>
                  <a:pt x="36670" y="30400"/>
                </a:lnTo>
                <a:lnTo>
                  <a:pt x="36600" y="30330"/>
                </a:lnTo>
                <a:lnTo>
                  <a:pt x="36490" y="30200"/>
                </a:lnTo>
                <a:lnTo>
                  <a:pt x="36460" y="30120"/>
                </a:lnTo>
                <a:lnTo>
                  <a:pt x="36410" y="29860"/>
                </a:lnTo>
                <a:lnTo>
                  <a:pt x="36400" y="29800"/>
                </a:lnTo>
                <a:lnTo>
                  <a:pt x="36410" y="29750"/>
                </a:lnTo>
                <a:lnTo>
                  <a:pt x="36420" y="29730"/>
                </a:lnTo>
                <a:lnTo>
                  <a:pt x="36430" y="29720"/>
                </a:lnTo>
                <a:lnTo>
                  <a:pt x="36480" y="29710"/>
                </a:lnTo>
                <a:lnTo>
                  <a:pt x="36490" y="29710"/>
                </a:lnTo>
                <a:lnTo>
                  <a:pt x="36450" y="29640"/>
                </a:lnTo>
                <a:lnTo>
                  <a:pt x="36450" y="29600"/>
                </a:lnTo>
                <a:lnTo>
                  <a:pt x="36450" y="29550"/>
                </a:lnTo>
                <a:lnTo>
                  <a:pt x="36450" y="29500"/>
                </a:lnTo>
                <a:lnTo>
                  <a:pt x="36420" y="29450"/>
                </a:lnTo>
                <a:lnTo>
                  <a:pt x="36390" y="29420"/>
                </a:lnTo>
                <a:lnTo>
                  <a:pt x="36310" y="29380"/>
                </a:lnTo>
                <a:lnTo>
                  <a:pt x="36270" y="29300"/>
                </a:lnTo>
                <a:lnTo>
                  <a:pt x="36280" y="29120"/>
                </a:lnTo>
                <a:lnTo>
                  <a:pt x="36250" y="2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