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Rioja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La Rio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570" y="18210"/>
                </a:moveTo>
                <a:lnTo>
                  <a:pt x="38600" y="18210"/>
                </a:lnTo>
                <a:lnTo>
                  <a:pt x="39160" y="18260"/>
                </a:lnTo>
                <a:lnTo>
                  <a:pt x="39300" y="18220"/>
                </a:lnTo>
                <a:lnTo>
                  <a:pt x="39340" y="18200"/>
                </a:lnTo>
                <a:lnTo>
                  <a:pt x="39360" y="18190"/>
                </a:lnTo>
                <a:lnTo>
                  <a:pt x="39510" y="18170"/>
                </a:lnTo>
                <a:lnTo>
                  <a:pt x="39560" y="18160"/>
                </a:lnTo>
                <a:lnTo>
                  <a:pt x="39580" y="18160"/>
                </a:lnTo>
                <a:lnTo>
                  <a:pt x="39600" y="18160"/>
                </a:lnTo>
                <a:lnTo>
                  <a:pt x="39610" y="18170"/>
                </a:lnTo>
                <a:lnTo>
                  <a:pt x="39660" y="18190"/>
                </a:lnTo>
                <a:lnTo>
                  <a:pt x="39680" y="18200"/>
                </a:lnTo>
                <a:lnTo>
                  <a:pt x="39710" y="18210"/>
                </a:lnTo>
                <a:lnTo>
                  <a:pt x="39730" y="18210"/>
                </a:lnTo>
                <a:lnTo>
                  <a:pt x="39740" y="18210"/>
                </a:lnTo>
                <a:lnTo>
                  <a:pt x="39780" y="18190"/>
                </a:lnTo>
                <a:lnTo>
                  <a:pt x="39790" y="18190"/>
                </a:lnTo>
                <a:lnTo>
                  <a:pt x="39800" y="18170"/>
                </a:lnTo>
                <a:lnTo>
                  <a:pt x="39820" y="18160"/>
                </a:lnTo>
                <a:lnTo>
                  <a:pt x="39840" y="18140"/>
                </a:lnTo>
                <a:lnTo>
                  <a:pt x="39870" y="18130"/>
                </a:lnTo>
                <a:lnTo>
                  <a:pt x="39890" y="18120"/>
                </a:lnTo>
                <a:lnTo>
                  <a:pt x="39980" y="18130"/>
                </a:lnTo>
                <a:lnTo>
                  <a:pt x="40010" y="18140"/>
                </a:lnTo>
                <a:lnTo>
                  <a:pt x="40020" y="18150"/>
                </a:lnTo>
                <a:lnTo>
                  <a:pt x="40030" y="18160"/>
                </a:lnTo>
                <a:lnTo>
                  <a:pt x="40030" y="18170"/>
                </a:lnTo>
                <a:lnTo>
                  <a:pt x="40030" y="18180"/>
                </a:lnTo>
                <a:lnTo>
                  <a:pt x="40040" y="18190"/>
                </a:lnTo>
                <a:lnTo>
                  <a:pt x="40040" y="18210"/>
                </a:lnTo>
                <a:lnTo>
                  <a:pt x="40030" y="18240"/>
                </a:lnTo>
                <a:lnTo>
                  <a:pt x="40000" y="18350"/>
                </a:lnTo>
                <a:lnTo>
                  <a:pt x="40000" y="18360"/>
                </a:lnTo>
                <a:lnTo>
                  <a:pt x="39990" y="18390"/>
                </a:lnTo>
                <a:lnTo>
                  <a:pt x="39990" y="18420"/>
                </a:lnTo>
                <a:lnTo>
                  <a:pt x="40000" y="18440"/>
                </a:lnTo>
                <a:lnTo>
                  <a:pt x="40000" y="18450"/>
                </a:lnTo>
                <a:lnTo>
                  <a:pt x="40030" y="18490"/>
                </a:lnTo>
                <a:lnTo>
                  <a:pt x="40030" y="18500"/>
                </a:lnTo>
                <a:lnTo>
                  <a:pt x="40030" y="18520"/>
                </a:lnTo>
                <a:lnTo>
                  <a:pt x="40030" y="18530"/>
                </a:lnTo>
                <a:lnTo>
                  <a:pt x="40030" y="18540"/>
                </a:lnTo>
                <a:lnTo>
                  <a:pt x="40000" y="18660"/>
                </a:lnTo>
                <a:lnTo>
                  <a:pt x="40000" y="18690"/>
                </a:lnTo>
                <a:lnTo>
                  <a:pt x="40000" y="18710"/>
                </a:lnTo>
                <a:lnTo>
                  <a:pt x="40000" y="18720"/>
                </a:lnTo>
                <a:lnTo>
                  <a:pt x="40000" y="18740"/>
                </a:lnTo>
                <a:lnTo>
                  <a:pt x="40010" y="18740"/>
                </a:lnTo>
                <a:lnTo>
                  <a:pt x="40040" y="18760"/>
                </a:lnTo>
                <a:lnTo>
                  <a:pt x="40050" y="18770"/>
                </a:lnTo>
                <a:lnTo>
                  <a:pt x="40070" y="18770"/>
                </a:lnTo>
                <a:lnTo>
                  <a:pt x="40090" y="18770"/>
                </a:lnTo>
                <a:lnTo>
                  <a:pt x="40130" y="18770"/>
                </a:lnTo>
                <a:lnTo>
                  <a:pt x="40170" y="18780"/>
                </a:lnTo>
                <a:lnTo>
                  <a:pt x="40190" y="18780"/>
                </a:lnTo>
                <a:lnTo>
                  <a:pt x="40200" y="18790"/>
                </a:lnTo>
                <a:lnTo>
                  <a:pt x="40220" y="18800"/>
                </a:lnTo>
                <a:lnTo>
                  <a:pt x="40240" y="18820"/>
                </a:lnTo>
                <a:lnTo>
                  <a:pt x="40270" y="18850"/>
                </a:lnTo>
                <a:lnTo>
                  <a:pt x="40290" y="18890"/>
                </a:lnTo>
                <a:lnTo>
                  <a:pt x="40310" y="18920"/>
                </a:lnTo>
                <a:lnTo>
                  <a:pt x="40330" y="18940"/>
                </a:lnTo>
                <a:lnTo>
                  <a:pt x="40350" y="18940"/>
                </a:lnTo>
                <a:lnTo>
                  <a:pt x="40360" y="18950"/>
                </a:lnTo>
                <a:lnTo>
                  <a:pt x="40380" y="18950"/>
                </a:lnTo>
                <a:lnTo>
                  <a:pt x="40440" y="18950"/>
                </a:lnTo>
                <a:lnTo>
                  <a:pt x="40500" y="18950"/>
                </a:lnTo>
                <a:lnTo>
                  <a:pt x="40590" y="18980"/>
                </a:lnTo>
                <a:lnTo>
                  <a:pt x="40610" y="18990"/>
                </a:lnTo>
                <a:lnTo>
                  <a:pt x="40620" y="19000"/>
                </a:lnTo>
                <a:lnTo>
                  <a:pt x="40640" y="19010"/>
                </a:lnTo>
                <a:lnTo>
                  <a:pt x="40660" y="19040"/>
                </a:lnTo>
                <a:lnTo>
                  <a:pt x="40660" y="19050"/>
                </a:lnTo>
                <a:lnTo>
                  <a:pt x="40690" y="19080"/>
                </a:lnTo>
                <a:lnTo>
                  <a:pt x="40710" y="19100"/>
                </a:lnTo>
                <a:lnTo>
                  <a:pt x="40730" y="19100"/>
                </a:lnTo>
                <a:lnTo>
                  <a:pt x="40750" y="19110"/>
                </a:lnTo>
                <a:lnTo>
                  <a:pt x="40770" y="19100"/>
                </a:lnTo>
                <a:lnTo>
                  <a:pt x="40810" y="19080"/>
                </a:lnTo>
                <a:lnTo>
                  <a:pt x="40850" y="19060"/>
                </a:lnTo>
                <a:lnTo>
                  <a:pt x="40890" y="19050"/>
                </a:lnTo>
                <a:lnTo>
                  <a:pt x="40900" y="19050"/>
                </a:lnTo>
                <a:lnTo>
                  <a:pt x="40930" y="19050"/>
                </a:lnTo>
                <a:lnTo>
                  <a:pt x="40950" y="19040"/>
                </a:lnTo>
                <a:lnTo>
                  <a:pt x="40980" y="19030"/>
                </a:lnTo>
                <a:lnTo>
                  <a:pt x="41000" y="19020"/>
                </a:lnTo>
                <a:lnTo>
                  <a:pt x="41030" y="19020"/>
                </a:lnTo>
                <a:lnTo>
                  <a:pt x="41050" y="19020"/>
                </a:lnTo>
                <a:lnTo>
                  <a:pt x="41060" y="19030"/>
                </a:lnTo>
                <a:lnTo>
                  <a:pt x="41070" y="19040"/>
                </a:lnTo>
                <a:lnTo>
                  <a:pt x="41070" y="19060"/>
                </a:lnTo>
                <a:lnTo>
                  <a:pt x="41060" y="19100"/>
                </a:lnTo>
                <a:lnTo>
                  <a:pt x="41060" y="19120"/>
                </a:lnTo>
                <a:lnTo>
                  <a:pt x="41070" y="19150"/>
                </a:lnTo>
                <a:lnTo>
                  <a:pt x="41080" y="19250"/>
                </a:lnTo>
                <a:lnTo>
                  <a:pt x="41100" y="19330"/>
                </a:lnTo>
                <a:lnTo>
                  <a:pt x="41100" y="19340"/>
                </a:lnTo>
                <a:lnTo>
                  <a:pt x="41200" y="19480"/>
                </a:lnTo>
                <a:lnTo>
                  <a:pt x="41230" y="19510"/>
                </a:lnTo>
                <a:lnTo>
                  <a:pt x="41250" y="19530"/>
                </a:lnTo>
                <a:lnTo>
                  <a:pt x="41250" y="19540"/>
                </a:lnTo>
                <a:lnTo>
                  <a:pt x="41250" y="19550"/>
                </a:lnTo>
                <a:lnTo>
                  <a:pt x="41260" y="19590"/>
                </a:lnTo>
                <a:lnTo>
                  <a:pt x="41270" y="19610"/>
                </a:lnTo>
                <a:lnTo>
                  <a:pt x="41290" y="19640"/>
                </a:lnTo>
                <a:lnTo>
                  <a:pt x="41320" y="19640"/>
                </a:lnTo>
                <a:lnTo>
                  <a:pt x="41370" y="19590"/>
                </a:lnTo>
                <a:lnTo>
                  <a:pt x="41400" y="19570"/>
                </a:lnTo>
                <a:lnTo>
                  <a:pt x="41530" y="19540"/>
                </a:lnTo>
                <a:lnTo>
                  <a:pt x="42450" y="19580"/>
                </a:lnTo>
                <a:lnTo>
                  <a:pt x="42610" y="19580"/>
                </a:lnTo>
                <a:lnTo>
                  <a:pt x="42760" y="19550"/>
                </a:lnTo>
                <a:lnTo>
                  <a:pt x="42790" y="19540"/>
                </a:lnTo>
                <a:lnTo>
                  <a:pt x="42810" y="19530"/>
                </a:lnTo>
                <a:lnTo>
                  <a:pt x="42820" y="19510"/>
                </a:lnTo>
                <a:lnTo>
                  <a:pt x="42860" y="19470"/>
                </a:lnTo>
                <a:lnTo>
                  <a:pt x="42870" y="19460"/>
                </a:lnTo>
                <a:lnTo>
                  <a:pt x="42870" y="19450"/>
                </a:lnTo>
                <a:lnTo>
                  <a:pt x="42880" y="19430"/>
                </a:lnTo>
                <a:lnTo>
                  <a:pt x="42890" y="19430"/>
                </a:lnTo>
                <a:lnTo>
                  <a:pt x="42890" y="19420"/>
                </a:lnTo>
                <a:lnTo>
                  <a:pt x="42910" y="19410"/>
                </a:lnTo>
                <a:lnTo>
                  <a:pt x="42930" y="19400"/>
                </a:lnTo>
                <a:lnTo>
                  <a:pt x="42980" y="19370"/>
                </a:lnTo>
                <a:lnTo>
                  <a:pt x="43040" y="19370"/>
                </a:lnTo>
                <a:lnTo>
                  <a:pt x="43450" y="19520"/>
                </a:lnTo>
                <a:lnTo>
                  <a:pt x="43850" y="19690"/>
                </a:lnTo>
                <a:lnTo>
                  <a:pt x="43920" y="19790"/>
                </a:lnTo>
                <a:lnTo>
                  <a:pt x="43990" y="19840"/>
                </a:lnTo>
                <a:lnTo>
                  <a:pt x="44010" y="19870"/>
                </a:lnTo>
                <a:lnTo>
                  <a:pt x="44020" y="19890"/>
                </a:lnTo>
                <a:lnTo>
                  <a:pt x="44030" y="19900"/>
                </a:lnTo>
                <a:lnTo>
                  <a:pt x="44040" y="19920"/>
                </a:lnTo>
                <a:lnTo>
                  <a:pt x="44060" y="20000"/>
                </a:lnTo>
                <a:lnTo>
                  <a:pt x="44080" y="20190"/>
                </a:lnTo>
                <a:lnTo>
                  <a:pt x="44100" y="20230"/>
                </a:lnTo>
                <a:lnTo>
                  <a:pt x="44180" y="20330"/>
                </a:lnTo>
                <a:lnTo>
                  <a:pt x="44240" y="20400"/>
                </a:lnTo>
                <a:lnTo>
                  <a:pt x="44280" y="20430"/>
                </a:lnTo>
                <a:lnTo>
                  <a:pt x="44290" y="20430"/>
                </a:lnTo>
                <a:lnTo>
                  <a:pt x="44340" y="20450"/>
                </a:lnTo>
                <a:lnTo>
                  <a:pt x="44370" y="20470"/>
                </a:lnTo>
                <a:lnTo>
                  <a:pt x="44370" y="20490"/>
                </a:lnTo>
                <a:lnTo>
                  <a:pt x="44370" y="20510"/>
                </a:lnTo>
                <a:lnTo>
                  <a:pt x="44370" y="20520"/>
                </a:lnTo>
                <a:lnTo>
                  <a:pt x="44370" y="20530"/>
                </a:lnTo>
                <a:lnTo>
                  <a:pt x="44330" y="20600"/>
                </a:lnTo>
                <a:lnTo>
                  <a:pt x="44310" y="20620"/>
                </a:lnTo>
                <a:lnTo>
                  <a:pt x="44300" y="20640"/>
                </a:lnTo>
                <a:lnTo>
                  <a:pt x="44280" y="20670"/>
                </a:lnTo>
                <a:lnTo>
                  <a:pt x="44280" y="20680"/>
                </a:lnTo>
                <a:lnTo>
                  <a:pt x="44280" y="20700"/>
                </a:lnTo>
                <a:lnTo>
                  <a:pt x="44280" y="20710"/>
                </a:lnTo>
                <a:lnTo>
                  <a:pt x="44310" y="20750"/>
                </a:lnTo>
                <a:lnTo>
                  <a:pt x="44330" y="20770"/>
                </a:lnTo>
                <a:lnTo>
                  <a:pt x="44370" y="20800"/>
                </a:lnTo>
                <a:lnTo>
                  <a:pt x="44720" y="20970"/>
                </a:lnTo>
                <a:lnTo>
                  <a:pt x="44810" y="21030"/>
                </a:lnTo>
                <a:lnTo>
                  <a:pt x="45060" y="21290"/>
                </a:lnTo>
                <a:lnTo>
                  <a:pt x="45110" y="21310"/>
                </a:lnTo>
                <a:lnTo>
                  <a:pt x="45130" y="21320"/>
                </a:lnTo>
                <a:lnTo>
                  <a:pt x="45490" y="21690"/>
                </a:lnTo>
                <a:lnTo>
                  <a:pt x="45560" y="21810"/>
                </a:lnTo>
                <a:lnTo>
                  <a:pt x="45570" y="21850"/>
                </a:lnTo>
                <a:lnTo>
                  <a:pt x="45580" y="21870"/>
                </a:lnTo>
                <a:lnTo>
                  <a:pt x="45580" y="21980"/>
                </a:lnTo>
                <a:lnTo>
                  <a:pt x="45580" y="22030"/>
                </a:lnTo>
                <a:lnTo>
                  <a:pt x="45580" y="22060"/>
                </a:lnTo>
                <a:lnTo>
                  <a:pt x="45600" y="22200"/>
                </a:lnTo>
                <a:lnTo>
                  <a:pt x="45620" y="22290"/>
                </a:lnTo>
                <a:lnTo>
                  <a:pt x="45760" y="22610"/>
                </a:lnTo>
                <a:lnTo>
                  <a:pt x="45880" y="22880"/>
                </a:lnTo>
                <a:lnTo>
                  <a:pt x="45960" y="23100"/>
                </a:lnTo>
                <a:lnTo>
                  <a:pt x="46300" y="23810"/>
                </a:lnTo>
                <a:lnTo>
                  <a:pt x="46130" y="24310"/>
                </a:lnTo>
                <a:lnTo>
                  <a:pt x="46100" y="24380"/>
                </a:lnTo>
                <a:lnTo>
                  <a:pt x="46060" y="24450"/>
                </a:lnTo>
                <a:lnTo>
                  <a:pt x="46050" y="24480"/>
                </a:lnTo>
                <a:lnTo>
                  <a:pt x="46020" y="24570"/>
                </a:lnTo>
                <a:lnTo>
                  <a:pt x="45970" y="24740"/>
                </a:lnTo>
                <a:lnTo>
                  <a:pt x="45950" y="24810"/>
                </a:lnTo>
                <a:lnTo>
                  <a:pt x="45950" y="24850"/>
                </a:lnTo>
                <a:lnTo>
                  <a:pt x="45780" y="25360"/>
                </a:lnTo>
                <a:lnTo>
                  <a:pt x="45740" y="25480"/>
                </a:lnTo>
                <a:lnTo>
                  <a:pt x="45710" y="25560"/>
                </a:lnTo>
                <a:lnTo>
                  <a:pt x="45570" y="25970"/>
                </a:lnTo>
                <a:lnTo>
                  <a:pt x="45550" y="26120"/>
                </a:lnTo>
                <a:lnTo>
                  <a:pt x="45550" y="26540"/>
                </a:lnTo>
                <a:lnTo>
                  <a:pt x="45560" y="27390"/>
                </a:lnTo>
                <a:lnTo>
                  <a:pt x="45560" y="28030"/>
                </a:lnTo>
                <a:lnTo>
                  <a:pt x="45360" y="28070"/>
                </a:lnTo>
                <a:lnTo>
                  <a:pt x="45260" y="28070"/>
                </a:lnTo>
                <a:lnTo>
                  <a:pt x="45220" y="28060"/>
                </a:lnTo>
                <a:lnTo>
                  <a:pt x="45210" y="28060"/>
                </a:lnTo>
                <a:lnTo>
                  <a:pt x="45190" y="28050"/>
                </a:lnTo>
                <a:lnTo>
                  <a:pt x="45160" y="28030"/>
                </a:lnTo>
                <a:lnTo>
                  <a:pt x="45150" y="28020"/>
                </a:lnTo>
                <a:lnTo>
                  <a:pt x="45130" y="28020"/>
                </a:lnTo>
                <a:lnTo>
                  <a:pt x="45030" y="28000"/>
                </a:lnTo>
                <a:lnTo>
                  <a:pt x="44950" y="28000"/>
                </a:lnTo>
                <a:lnTo>
                  <a:pt x="44850" y="28020"/>
                </a:lnTo>
                <a:lnTo>
                  <a:pt x="44800" y="28040"/>
                </a:lnTo>
                <a:lnTo>
                  <a:pt x="44720" y="28090"/>
                </a:lnTo>
                <a:lnTo>
                  <a:pt x="44610" y="28130"/>
                </a:lnTo>
                <a:lnTo>
                  <a:pt x="44510" y="28140"/>
                </a:lnTo>
                <a:lnTo>
                  <a:pt x="44410" y="28130"/>
                </a:lnTo>
                <a:lnTo>
                  <a:pt x="44380" y="28130"/>
                </a:lnTo>
                <a:lnTo>
                  <a:pt x="44310" y="28150"/>
                </a:lnTo>
                <a:lnTo>
                  <a:pt x="44290" y="28150"/>
                </a:lnTo>
                <a:lnTo>
                  <a:pt x="44270" y="28150"/>
                </a:lnTo>
                <a:lnTo>
                  <a:pt x="44220" y="28120"/>
                </a:lnTo>
                <a:lnTo>
                  <a:pt x="44190" y="28110"/>
                </a:lnTo>
                <a:lnTo>
                  <a:pt x="44170" y="28100"/>
                </a:lnTo>
                <a:lnTo>
                  <a:pt x="44150" y="28100"/>
                </a:lnTo>
                <a:lnTo>
                  <a:pt x="44040" y="28120"/>
                </a:lnTo>
                <a:lnTo>
                  <a:pt x="44030" y="28120"/>
                </a:lnTo>
                <a:lnTo>
                  <a:pt x="43980" y="28090"/>
                </a:lnTo>
                <a:lnTo>
                  <a:pt x="43960" y="28080"/>
                </a:lnTo>
                <a:lnTo>
                  <a:pt x="43950" y="28070"/>
                </a:lnTo>
                <a:lnTo>
                  <a:pt x="43930" y="28080"/>
                </a:lnTo>
                <a:lnTo>
                  <a:pt x="43890" y="28100"/>
                </a:lnTo>
                <a:lnTo>
                  <a:pt x="43850" y="28100"/>
                </a:lnTo>
                <a:lnTo>
                  <a:pt x="43830" y="28100"/>
                </a:lnTo>
                <a:lnTo>
                  <a:pt x="43820" y="28100"/>
                </a:lnTo>
                <a:lnTo>
                  <a:pt x="43800" y="28090"/>
                </a:lnTo>
                <a:lnTo>
                  <a:pt x="43740" y="28060"/>
                </a:lnTo>
                <a:lnTo>
                  <a:pt x="43690" y="28040"/>
                </a:lnTo>
                <a:lnTo>
                  <a:pt x="43550" y="28010"/>
                </a:lnTo>
                <a:lnTo>
                  <a:pt x="43500" y="27860"/>
                </a:lnTo>
                <a:lnTo>
                  <a:pt x="43440" y="27760"/>
                </a:lnTo>
                <a:lnTo>
                  <a:pt x="43420" y="27740"/>
                </a:lnTo>
                <a:lnTo>
                  <a:pt x="43410" y="27730"/>
                </a:lnTo>
                <a:lnTo>
                  <a:pt x="43390" y="27740"/>
                </a:lnTo>
                <a:lnTo>
                  <a:pt x="43380" y="27740"/>
                </a:lnTo>
                <a:lnTo>
                  <a:pt x="43360" y="27730"/>
                </a:lnTo>
                <a:lnTo>
                  <a:pt x="43340" y="27710"/>
                </a:lnTo>
                <a:lnTo>
                  <a:pt x="43330" y="27700"/>
                </a:lnTo>
                <a:lnTo>
                  <a:pt x="43330" y="27680"/>
                </a:lnTo>
                <a:lnTo>
                  <a:pt x="43330" y="27610"/>
                </a:lnTo>
                <a:lnTo>
                  <a:pt x="43300" y="27510"/>
                </a:lnTo>
                <a:lnTo>
                  <a:pt x="43300" y="27490"/>
                </a:lnTo>
                <a:lnTo>
                  <a:pt x="43300" y="27450"/>
                </a:lnTo>
                <a:lnTo>
                  <a:pt x="43290" y="27420"/>
                </a:lnTo>
                <a:lnTo>
                  <a:pt x="43280" y="27410"/>
                </a:lnTo>
                <a:lnTo>
                  <a:pt x="43270" y="27400"/>
                </a:lnTo>
                <a:lnTo>
                  <a:pt x="43150" y="27390"/>
                </a:lnTo>
                <a:lnTo>
                  <a:pt x="43120" y="27380"/>
                </a:lnTo>
                <a:lnTo>
                  <a:pt x="43110" y="27380"/>
                </a:lnTo>
                <a:lnTo>
                  <a:pt x="43090" y="27360"/>
                </a:lnTo>
                <a:lnTo>
                  <a:pt x="42920" y="27190"/>
                </a:lnTo>
                <a:lnTo>
                  <a:pt x="42900" y="27170"/>
                </a:lnTo>
                <a:lnTo>
                  <a:pt x="42890" y="27150"/>
                </a:lnTo>
                <a:lnTo>
                  <a:pt x="42890" y="27120"/>
                </a:lnTo>
                <a:lnTo>
                  <a:pt x="42890" y="27000"/>
                </a:lnTo>
                <a:lnTo>
                  <a:pt x="42870" y="26940"/>
                </a:lnTo>
                <a:lnTo>
                  <a:pt x="42800" y="26800"/>
                </a:lnTo>
                <a:lnTo>
                  <a:pt x="42780" y="26740"/>
                </a:lnTo>
                <a:lnTo>
                  <a:pt x="42870" y="26080"/>
                </a:lnTo>
                <a:lnTo>
                  <a:pt x="42760" y="25980"/>
                </a:lnTo>
                <a:lnTo>
                  <a:pt x="42750" y="25900"/>
                </a:lnTo>
                <a:lnTo>
                  <a:pt x="42830" y="25650"/>
                </a:lnTo>
                <a:lnTo>
                  <a:pt x="42820" y="25630"/>
                </a:lnTo>
                <a:lnTo>
                  <a:pt x="42820" y="25620"/>
                </a:lnTo>
                <a:lnTo>
                  <a:pt x="42780" y="25560"/>
                </a:lnTo>
                <a:lnTo>
                  <a:pt x="42750" y="25500"/>
                </a:lnTo>
                <a:lnTo>
                  <a:pt x="42720" y="25460"/>
                </a:lnTo>
                <a:lnTo>
                  <a:pt x="42700" y="25420"/>
                </a:lnTo>
                <a:lnTo>
                  <a:pt x="42620" y="25220"/>
                </a:lnTo>
                <a:lnTo>
                  <a:pt x="42600" y="25190"/>
                </a:lnTo>
                <a:lnTo>
                  <a:pt x="42580" y="25180"/>
                </a:lnTo>
                <a:lnTo>
                  <a:pt x="42570" y="25170"/>
                </a:lnTo>
                <a:lnTo>
                  <a:pt x="42480" y="25130"/>
                </a:lnTo>
                <a:lnTo>
                  <a:pt x="42460" y="25120"/>
                </a:lnTo>
                <a:lnTo>
                  <a:pt x="42450" y="25100"/>
                </a:lnTo>
                <a:lnTo>
                  <a:pt x="42390" y="25020"/>
                </a:lnTo>
                <a:lnTo>
                  <a:pt x="42380" y="25000"/>
                </a:lnTo>
                <a:lnTo>
                  <a:pt x="42280" y="24840"/>
                </a:lnTo>
                <a:lnTo>
                  <a:pt x="42250" y="24810"/>
                </a:lnTo>
                <a:lnTo>
                  <a:pt x="42230" y="24790"/>
                </a:lnTo>
                <a:lnTo>
                  <a:pt x="42190" y="24760"/>
                </a:lnTo>
                <a:lnTo>
                  <a:pt x="42100" y="24690"/>
                </a:lnTo>
                <a:lnTo>
                  <a:pt x="42070" y="24660"/>
                </a:lnTo>
                <a:lnTo>
                  <a:pt x="42060" y="24640"/>
                </a:lnTo>
                <a:lnTo>
                  <a:pt x="42010" y="24530"/>
                </a:lnTo>
                <a:lnTo>
                  <a:pt x="42000" y="24520"/>
                </a:lnTo>
                <a:lnTo>
                  <a:pt x="41980" y="24500"/>
                </a:lnTo>
                <a:lnTo>
                  <a:pt x="41850" y="24420"/>
                </a:lnTo>
                <a:lnTo>
                  <a:pt x="41830" y="24400"/>
                </a:lnTo>
                <a:lnTo>
                  <a:pt x="41820" y="24390"/>
                </a:lnTo>
                <a:lnTo>
                  <a:pt x="41820" y="24380"/>
                </a:lnTo>
                <a:lnTo>
                  <a:pt x="41810" y="24350"/>
                </a:lnTo>
                <a:lnTo>
                  <a:pt x="41790" y="24250"/>
                </a:lnTo>
                <a:lnTo>
                  <a:pt x="41760" y="24200"/>
                </a:lnTo>
                <a:lnTo>
                  <a:pt x="41700" y="24090"/>
                </a:lnTo>
                <a:lnTo>
                  <a:pt x="41680" y="24070"/>
                </a:lnTo>
                <a:lnTo>
                  <a:pt x="41390" y="23840"/>
                </a:lnTo>
                <a:lnTo>
                  <a:pt x="41370" y="23820"/>
                </a:lnTo>
                <a:lnTo>
                  <a:pt x="41320" y="23730"/>
                </a:lnTo>
                <a:lnTo>
                  <a:pt x="41300" y="23720"/>
                </a:lnTo>
                <a:lnTo>
                  <a:pt x="41290" y="23700"/>
                </a:lnTo>
                <a:lnTo>
                  <a:pt x="41180" y="23660"/>
                </a:lnTo>
                <a:lnTo>
                  <a:pt x="41160" y="23640"/>
                </a:lnTo>
                <a:lnTo>
                  <a:pt x="41100" y="23600"/>
                </a:lnTo>
                <a:lnTo>
                  <a:pt x="41070" y="23570"/>
                </a:lnTo>
                <a:lnTo>
                  <a:pt x="41020" y="23480"/>
                </a:lnTo>
                <a:lnTo>
                  <a:pt x="41000" y="23470"/>
                </a:lnTo>
                <a:lnTo>
                  <a:pt x="40990" y="23460"/>
                </a:lnTo>
                <a:lnTo>
                  <a:pt x="40910" y="23410"/>
                </a:lnTo>
                <a:lnTo>
                  <a:pt x="40900" y="23400"/>
                </a:lnTo>
                <a:lnTo>
                  <a:pt x="40890" y="23380"/>
                </a:lnTo>
                <a:lnTo>
                  <a:pt x="40870" y="23340"/>
                </a:lnTo>
                <a:lnTo>
                  <a:pt x="40860" y="23300"/>
                </a:lnTo>
                <a:lnTo>
                  <a:pt x="40760" y="23200"/>
                </a:lnTo>
                <a:lnTo>
                  <a:pt x="40720" y="23160"/>
                </a:lnTo>
                <a:lnTo>
                  <a:pt x="40620" y="23140"/>
                </a:lnTo>
                <a:lnTo>
                  <a:pt x="40610" y="23130"/>
                </a:lnTo>
                <a:lnTo>
                  <a:pt x="40600" y="23120"/>
                </a:lnTo>
                <a:lnTo>
                  <a:pt x="40590" y="23110"/>
                </a:lnTo>
                <a:lnTo>
                  <a:pt x="40590" y="23100"/>
                </a:lnTo>
                <a:lnTo>
                  <a:pt x="40580" y="23070"/>
                </a:lnTo>
                <a:lnTo>
                  <a:pt x="40570" y="23040"/>
                </a:lnTo>
                <a:lnTo>
                  <a:pt x="40550" y="23020"/>
                </a:lnTo>
                <a:lnTo>
                  <a:pt x="40530" y="22990"/>
                </a:lnTo>
                <a:lnTo>
                  <a:pt x="40410" y="22910"/>
                </a:lnTo>
                <a:lnTo>
                  <a:pt x="40320" y="22860"/>
                </a:lnTo>
                <a:lnTo>
                  <a:pt x="40290" y="22820"/>
                </a:lnTo>
                <a:lnTo>
                  <a:pt x="40240" y="22740"/>
                </a:lnTo>
                <a:lnTo>
                  <a:pt x="40230" y="22730"/>
                </a:lnTo>
                <a:lnTo>
                  <a:pt x="40210" y="22720"/>
                </a:lnTo>
                <a:lnTo>
                  <a:pt x="40150" y="22720"/>
                </a:lnTo>
                <a:lnTo>
                  <a:pt x="39890" y="22630"/>
                </a:lnTo>
                <a:lnTo>
                  <a:pt x="39830" y="22630"/>
                </a:lnTo>
                <a:lnTo>
                  <a:pt x="39800" y="22630"/>
                </a:lnTo>
                <a:lnTo>
                  <a:pt x="39750" y="22640"/>
                </a:lnTo>
                <a:lnTo>
                  <a:pt x="39720" y="22640"/>
                </a:lnTo>
                <a:lnTo>
                  <a:pt x="39700" y="22640"/>
                </a:lnTo>
                <a:lnTo>
                  <a:pt x="39670" y="22630"/>
                </a:lnTo>
                <a:lnTo>
                  <a:pt x="39650" y="22630"/>
                </a:lnTo>
                <a:lnTo>
                  <a:pt x="39630" y="22620"/>
                </a:lnTo>
                <a:lnTo>
                  <a:pt x="39520" y="22540"/>
                </a:lnTo>
                <a:lnTo>
                  <a:pt x="39490" y="22530"/>
                </a:lnTo>
                <a:lnTo>
                  <a:pt x="39470" y="22530"/>
                </a:lnTo>
                <a:lnTo>
                  <a:pt x="39420" y="22540"/>
                </a:lnTo>
                <a:lnTo>
                  <a:pt x="39360" y="22550"/>
                </a:lnTo>
                <a:lnTo>
                  <a:pt x="39250" y="22600"/>
                </a:lnTo>
                <a:lnTo>
                  <a:pt x="39240" y="22600"/>
                </a:lnTo>
                <a:lnTo>
                  <a:pt x="39220" y="22600"/>
                </a:lnTo>
                <a:lnTo>
                  <a:pt x="39190" y="22600"/>
                </a:lnTo>
                <a:lnTo>
                  <a:pt x="39160" y="22600"/>
                </a:lnTo>
                <a:lnTo>
                  <a:pt x="39100" y="22570"/>
                </a:lnTo>
                <a:lnTo>
                  <a:pt x="39080" y="22570"/>
                </a:lnTo>
                <a:lnTo>
                  <a:pt x="39060" y="22570"/>
                </a:lnTo>
                <a:lnTo>
                  <a:pt x="38950" y="22610"/>
                </a:lnTo>
                <a:lnTo>
                  <a:pt x="38900" y="22610"/>
                </a:lnTo>
                <a:lnTo>
                  <a:pt x="38820" y="22580"/>
                </a:lnTo>
                <a:lnTo>
                  <a:pt x="38820" y="22570"/>
                </a:lnTo>
                <a:lnTo>
                  <a:pt x="38810" y="22550"/>
                </a:lnTo>
                <a:lnTo>
                  <a:pt x="38800" y="22530"/>
                </a:lnTo>
                <a:lnTo>
                  <a:pt x="38800" y="22460"/>
                </a:lnTo>
                <a:lnTo>
                  <a:pt x="38810" y="22340"/>
                </a:lnTo>
                <a:lnTo>
                  <a:pt x="38820" y="22310"/>
                </a:lnTo>
                <a:lnTo>
                  <a:pt x="38820" y="22300"/>
                </a:lnTo>
                <a:lnTo>
                  <a:pt x="38850" y="22250"/>
                </a:lnTo>
                <a:lnTo>
                  <a:pt x="38880" y="22210"/>
                </a:lnTo>
                <a:lnTo>
                  <a:pt x="38890" y="22200"/>
                </a:lnTo>
                <a:lnTo>
                  <a:pt x="38890" y="22170"/>
                </a:lnTo>
                <a:lnTo>
                  <a:pt x="38890" y="22150"/>
                </a:lnTo>
                <a:lnTo>
                  <a:pt x="38880" y="22090"/>
                </a:lnTo>
                <a:lnTo>
                  <a:pt x="38890" y="21940"/>
                </a:lnTo>
                <a:lnTo>
                  <a:pt x="38900" y="21910"/>
                </a:lnTo>
                <a:lnTo>
                  <a:pt x="38910" y="21890"/>
                </a:lnTo>
                <a:lnTo>
                  <a:pt x="38920" y="21890"/>
                </a:lnTo>
                <a:lnTo>
                  <a:pt x="38930" y="21890"/>
                </a:lnTo>
                <a:lnTo>
                  <a:pt x="38950" y="21880"/>
                </a:lnTo>
                <a:lnTo>
                  <a:pt x="38960" y="21870"/>
                </a:lnTo>
                <a:lnTo>
                  <a:pt x="38970" y="21850"/>
                </a:lnTo>
                <a:lnTo>
                  <a:pt x="38970" y="21840"/>
                </a:lnTo>
                <a:lnTo>
                  <a:pt x="38970" y="21820"/>
                </a:lnTo>
                <a:lnTo>
                  <a:pt x="38960" y="21810"/>
                </a:lnTo>
                <a:lnTo>
                  <a:pt x="38960" y="21800"/>
                </a:lnTo>
                <a:lnTo>
                  <a:pt x="38940" y="21770"/>
                </a:lnTo>
                <a:lnTo>
                  <a:pt x="38920" y="21720"/>
                </a:lnTo>
                <a:lnTo>
                  <a:pt x="38880" y="21690"/>
                </a:lnTo>
                <a:lnTo>
                  <a:pt x="38850" y="21650"/>
                </a:lnTo>
                <a:lnTo>
                  <a:pt x="38840" y="21560"/>
                </a:lnTo>
                <a:lnTo>
                  <a:pt x="38840" y="21460"/>
                </a:lnTo>
                <a:lnTo>
                  <a:pt x="38850" y="21380"/>
                </a:lnTo>
                <a:lnTo>
                  <a:pt x="38910" y="21290"/>
                </a:lnTo>
                <a:lnTo>
                  <a:pt x="38920" y="21270"/>
                </a:lnTo>
                <a:lnTo>
                  <a:pt x="38950" y="21250"/>
                </a:lnTo>
                <a:lnTo>
                  <a:pt x="38970" y="21240"/>
                </a:lnTo>
                <a:lnTo>
                  <a:pt x="39000" y="21230"/>
                </a:lnTo>
                <a:lnTo>
                  <a:pt x="39020" y="21220"/>
                </a:lnTo>
                <a:lnTo>
                  <a:pt x="39040" y="21180"/>
                </a:lnTo>
                <a:lnTo>
                  <a:pt x="39040" y="21150"/>
                </a:lnTo>
                <a:lnTo>
                  <a:pt x="39040" y="21130"/>
                </a:lnTo>
                <a:lnTo>
                  <a:pt x="39030" y="21100"/>
                </a:lnTo>
                <a:lnTo>
                  <a:pt x="39020" y="21090"/>
                </a:lnTo>
                <a:lnTo>
                  <a:pt x="39010" y="21070"/>
                </a:lnTo>
                <a:lnTo>
                  <a:pt x="39000" y="21060"/>
                </a:lnTo>
                <a:lnTo>
                  <a:pt x="38980" y="21030"/>
                </a:lnTo>
                <a:lnTo>
                  <a:pt x="38930" y="20990"/>
                </a:lnTo>
                <a:lnTo>
                  <a:pt x="38900" y="20970"/>
                </a:lnTo>
                <a:lnTo>
                  <a:pt x="38890" y="20940"/>
                </a:lnTo>
                <a:lnTo>
                  <a:pt x="38860" y="20860"/>
                </a:lnTo>
                <a:lnTo>
                  <a:pt x="38840" y="20780"/>
                </a:lnTo>
                <a:lnTo>
                  <a:pt x="38810" y="20740"/>
                </a:lnTo>
                <a:lnTo>
                  <a:pt x="38780" y="20700"/>
                </a:lnTo>
                <a:lnTo>
                  <a:pt x="38640" y="20570"/>
                </a:lnTo>
                <a:lnTo>
                  <a:pt x="38620" y="20510"/>
                </a:lnTo>
                <a:lnTo>
                  <a:pt x="38600" y="20420"/>
                </a:lnTo>
                <a:lnTo>
                  <a:pt x="38570" y="20340"/>
                </a:lnTo>
                <a:lnTo>
                  <a:pt x="38540" y="20290"/>
                </a:lnTo>
                <a:lnTo>
                  <a:pt x="38520" y="20200"/>
                </a:lnTo>
                <a:lnTo>
                  <a:pt x="38460" y="20140"/>
                </a:lnTo>
                <a:lnTo>
                  <a:pt x="38150" y="19880"/>
                </a:lnTo>
                <a:lnTo>
                  <a:pt x="38140" y="19870"/>
                </a:lnTo>
                <a:lnTo>
                  <a:pt x="38120" y="19870"/>
                </a:lnTo>
                <a:lnTo>
                  <a:pt x="38020" y="19880"/>
                </a:lnTo>
                <a:lnTo>
                  <a:pt x="38000" y="19870"/>
                </a:lnTo>
                <a:lnTo>
                  <a:pt x="37980" y="19860"/>
                </a:lnTo>
                <a:lnTo>
                  <a:pt x="37950" y="19850"/>
                </a:lnTo>
                <a:lnTo>
                  <a:pt x="37940" y="19840"/>
                </a:lnTo>
                <a:lnTo>
                  <a:pt x="37930" y="19820"/>
                </a:lnTo>
                <a:lnTo>
                  <a:pt x="37900" y="19770"/>
                </a:lnTo>
                <a:lnTo>
                  <a:pt x="37890" y="19750"/>
                </a:lnTo>
                <a:lnTo>
                  <a:pt x="37870" y="19740"/>
                </a:lnTo>
                <a:lnTo>
                  <a:pt x="37860" y="19740"/>
                </a:lnTo>
                <a:lnTo>
                  <a:pt x="37840" y="19750"/>
                </a:lnTo>
                <a:lnTo>
                  <a:pt x="37820" y="19760"/>
                </a:lnTo>
                <a:lnTo>
                  <a:pt x="37780" y="19770"/>
                </a:lnTo>
                <a:lnTo>
                  <a:pt x="37760" y="19770"/>
                </a:lnTo>
                <a:lnTo>
                  <a:pt x="37730" y="19770"/>
                </a:lnTo>
                <a:lnTo>
                  <a:pt x="37710" y="19760"/>
                </a:lnTo>
                <a:lnTo>
                  <a:pt x="37690" y="19760"/>
                </a:lnTo>
                <a:lnTo>
                  <a:pt x="37650" y="19730"/>
                </a:lnTo>
                <a:lnTo>
                  <a:pt x="37640" y="19720"/>
                </a:lnTo>
                <a:lnTo>
                  <a:pt x="37500" y="19680"/>
                </a:lnTo>
                <a:lnTo>
                  <a:pt x="37590" y="19580"/>
                </a:lnTo>
                <a:lnTo>
                  <a:pt x="37700" y="19490"/>
                </a:lnTo>
                <a:lnTo>
                  <a:pt x="37790" y="19370"/>
                </a:lnTo>
                <a:lnTo>
                  <a:pt x="37810" y="19330"/>
                </a:lnTo>
                <a:lnTo>
                  <a:pt x="37840" y="19210"/>
                </a:lnTo>
                <a:lnTo>
                  <a:pt x="37860" y="19180"/>
                </a:lnTo>
                <a:lnTo>
                  <a:pt x="37910" y="19200"/>
                </a:lnTo>
                <a:lnTo>
                  <a:pt x="37950" y="19230"/>
                </a:lnTo>
                <a:lnTo>
                  <a:pt x="37980" y="19240"/>
                </a:lnTo>
                <a:lnTo>
                  <a:pt x="38000" y="19220"/>
                </a:lnTo>
                <a:lnTo>
                  <a:pt x="38040" y="19120"/>
                </a:lnTo>
                <a:lnTo>
                  <a:pt x="38090" y="19050"/>
                </a:lnTo>
                <a:lnTo>
                  <a:pt x="38170" y="18870"/>
                </a:lnTo>
                <a:lnTo>
                  <a:pt x="38210" y="18830"/>
                </a:lnTo>
                <a:lnTo>
                  <a:pt x="38210" y="18810"/>
                </a:lnTo>
                <a:lnTo>
                  <a:pt x="38200" y="18800"/>
                </a:lnTo>
                <a:lnTo>
                  <a:pt x="38200" y="18780"/>
                </a:lnTo>
                <a:lnTo>
                  <a:pt x="38220" y="18740"/>
                </a:lnTo>
                <a:lnTo>
                  <a:pt x="38250" y="18720"/>
                </a:lnTo>
                <a:lnTo>
                  <a:pt x="38280" y="18700"/>
                </a:lnTo>
                <a:lnTo>
                  <a:pt x="38400" y="18670"/>
                </a:lnTo>
                <a:lnTo>
                  <a:pt x="38460" y="18630"/>
                </a:lnTo>
                <a:lnTo>
                  <a:pt x="38490" y="18560"/>
                </a:lnTo>
                <a:lnTo>
                  <a:pt x="38570" y="18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