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Pampa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La Pamp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10" y="42340"/>
                </a:moveTo>
                <a:lnTo>
                  <a:pt x="40410" y="40450"/>
                </a:lnTo>
                <a:lnTo>
                  <a:pt x="40390" y="39020"/>
                </a:lnTo>
                <a:lnTo>
                  <a:pt x="40330" y="38710"/>
                </a:lnTo>
                <a:lnTo>
                  <a:pt x="40320" y="38680"/>
                </a:lnTo>
                <a:lnTo>
                  <a:pt x="40310" y="38640"/>
                </a:lnTo>
                <a:lnTo>
                  <a:pt x="40320" y="38530"/>
                </a:lnTo>
                <a:lnTo>
                  <a:pt x="40340" y="38360"/>
                </a:lnTo>
                <a:lnTo>
                  <a:pt x="40370" y="38330"/>
                </a:lnTo>
                <a:lnTo>
                  <a:pt x="40410" y="38310"/>
                </a:lnTo>
                <a:lnTo>
                  <a:pt x="42710" y="38310"/>
                </a:lnTo>
                <a:lnTo>
                  <a:pt x="42870" y="38310"/>
                </a:lnTo>
                <a:lnTo>
                  <a:pt x="43790" y="38310"/>
                </a:lnTo>
                <a:lnTo>
                  <a:pt x="44930" y="38310"/>
                </a:lnTo>
                <a:lnTo>
                  <a:pt x="45010" y="38310"/>
                </a:lnTo>
                <a:lnTo>
                  <a:pt x="46860" y="38310"/>
                </a:lnTo>
                <a:lnTo>
                  <a:pt x="46940" y="38310"/>
                </a:lnTo>
                <a:lnTo>
                  <a:pt x="46950" y="38310"/>
                </a:lnTo>
                <a:lnTo>
                  <a:pt x="46950" y="37910"/>
                </a:lnTo>
                <a:lnTo>
                  <a:pt x="46960" y="35770"/>
                </a:lnTo>
                <a:lnTo>
                  <a:pt x="48200" y="35770"/>
                </a:lnTo>
                <a:lnTo>
                  <a:pt x="49300" y="35770"/>
                </a:lnTo>
                <a:lnTo>
                  <a:pt x="50480" y="35770"/>
                </a:lnTo>
                <a:lnTo>
                  <a:pt x="50480" y="36460"/>
                </a:lnTo>
                <a:lnTo>
                  <a:pt x="50480" y="37030"/>
                </a:lnTo>
                <a:lnTo>
                  <a:pt x="50470" y="38180"/>
                </a:lnTo>
                <a:lnTo>
                  <a:pt x="50470" y="38270"/>
                </a:lnTo>
                <a:lnTo>
                  <a:pt x="50470" y="39340"/>
                </a:lnTo>
                <a:lnTo>
                  <a:pt x="50470" y="39920"/>
                </a:lnTo>
                <a:lnTo>
                  <a:pt x="50470" y="40500"/>
                </a:lnTo>
                <a:lnTo>
                  <a:pt x="50470" y="41630"/>
                </a:lnTo>
                <a:lnTo>
                  <a:pt x="50480" y="42800"/>
                </a:lnTo>
                <a:lnTo>
                  <a:pt x="50470" y="42920"/>
                </a:lnTo>
                <a:lnTo>
                  <a:pt x="50480" y="44210"/>
                </a:lnTo>
                <a:lnTo>
                  <a:pt x="50480" y="45680"/>
                </a:lnTo>
                <a:lnTo>
                  <a:pt x="50470" y="47010"/>
                </a:lnTo>
                <a:lnTo>
                  <a:pt x="50290" y="46990"/>
                </a:lnTo>
                <a:lnTo>
                  <a:pt x="50210" y="46960"/>
                </a:lnTo>
                <a:lnTo>
                  <a:pt x="50150" y="46900"/>
                </a:lnTo>
                <a:lnTo>
                  <a:pt x="49880" y="46710"/>
                </a:lnTo>
                <a:lnTo>
                  <a:pt x="49810" y="46680"/>
                </a:lnTo>
                <a:lnTo>
                  <a:pt x="49770" y="46630"/>
                </a:lnTo>
                <a:lnTo>
                  <a:pt x="49720" y="46540"/>
                </a:lnTo>
                <a:lnTo>
                  <a:pt x="49690" y="46510"/>
                </a:lnTo>
                <a:lnTo>
                  <a:pt x="49660" y="46490"/>
                </a:lnTo>
                <a:lnTo>
                  <a:pt x="49580" y="46440"/>
                </a:lnTo>
                <a:lnTo>
                  <a:pt x="49440" y="46410"/>
                </a:lnTo>
                <a:lnTo>
                  <a:pt x="49400" y="46390"/>
                </a:lnTo>
                <a:lnTo>
                  <a:pt x="49220" y="46170"/>
                </a:lnTo>
                <a:lnTo>
                  <a:pt x="49190" y="46140"/>
                </a:lnTo>
                <a:lnTo>
                  <a:pt x="49090" y="46130"/>
                </a:lnTo>
                <a:lnTo>
                  <a:pt x="49050" y="46110"/>
                </a:lnTo>
                <a:lnTo>
                  <a:pt x="48900" y="46010"/>
                </a:lnTo>
                <a:lnTo>
                  <a:pt x="48230" y="45750"/>
                </a:lnTo>
                <a:lnTo>
                  <a:pt x="48080" y="45750"/>
                </a:lnTo>
                <a:lnTo>
                  <a:pt x="47510" y="45640"/>
                </a:lnTo>
                <a:lnTo>
                  <a:pt x="47470" y="45660"/>
                </a:lnTo>
                <a:lnTo>
                  <a:pt x="47400" y="45640"/>
                </a:lnTo>
                <a:lnTo>
                  <a:pt x="47250" y="45660"/>
                </a:lnTo>
                <a:lnTo>
                  <a:pt x="47200" y="45620"/>
                </a:lnTo>
                <a:lnTo>
                  <a:pt x="47180" y="45620"/>
                </a:lnTo>
                <a:lnTo>
                  <a:pt x="46900" y="45620"/>
                </a:lnTo>
                <a:lnTo>
                  <a:pt x="46590" y="45680"/>
                </a:lnTo>
                <a:lnTo>
                  <a:pt x="46490" y="45670"/>
                </a:lnTo>
                <a:lnTo>
                  <a:pt x="46400" y="45710"/>
                </a:lnTo>
                <a:lnTo>
                  <a:pt x="46370" y="45710"/>
                </a:lnTo>
                <a:lnTo>
                  <a:pt x="46340" y="45700"/>
                </a:lnTo>
                <a:lnTo>
                  <a:pt x="46260" y="45640"/>
                </a:lnTo>
                <a:lnTo>
                  <a:pt x="46080" y="45570"/>
                </a:lnTo>
                <a:lnTo>
                  <a:pt x="45970" y="45550"/>
                </a:lnTo>
                <a:lnTo>
                  <a:pt x="45910" y="45550"/>
                </a:lnTo>
                <a:lnTo>
                  <a:pt x="45870" y="45580"/>
                </a:lnTo>
                <a:lnTo>
                  <a:pt x="45840" y="45610"/>
                </a:lnTo>
                <a:lnTo>
                  <a:pt x="45790" y="45640"/>
                </a:lnTo>
                <a:lnTo>
                  <a:pt x="45750" y="45660"/>
                </a:lnTo>
                <a:lnTo>
                  <a:pt x="45710" y="45660"/>
                </a:lnTo>
                <a:lnTo>
                  <a:pt x="45690" y="45650"/>
                </a:lnTo>
                <a:lnTo>
                  <a:pt x="45670" y="45630"/>
                </a:lnTo>
                <a:lnTo>
                  <a:pt x="45650" y="45610"/>
                </a:lnTo>
                <a:lnTo>
                  <a:pt x="45620" y="45600"/>
                </a:lnTo>
                <a:lnTo>
                  <a:pt x="45530" y="45600"/>
                </a:lnTo>
                <a:lnTo>
                  <a:pt x="45510" y="45600"/>
                </a:lnTo>
                <a:lnTo>
                  <a:pt x="45470" y="45560"/>
                </a:lnTo>
                <a:lnTo>
                  <a:pt x="45450" y="45550"/>
                </a:lnTo>
                <a:lnTo>
                  <a:pt x="45420" y="45540"/>
                </a:lnTo>
                <a:lnTo>
                  <a:pt x="45340" y="45530"/>
                </a:lnTo>
                <a:lnTo>
                  <a:pt x="45270" y="45500"/>
                </a:lnTo>
                <a:lnTo>
                  <a:pt x="45210" y="45490"/>
                </a:lnTo>
                <a:lnTo>
                  <a:pt x="45170" y="45460"/>
                </a:lnTo>
                <a:lnTo>
                  <a:pt x="45150" y="45460"/>
                </a:lnTo>
                <a:lnTo>
                  <a:pt x="44620" y="45390"/>
                </a:lnTo>
                <a:lnTo>
                  <a:pt x="44340" y="45440"/>
                </a:lnTo>
                <a:lnTo>
                  <a:pt x="44250" y="45440"/>
                </a:lnTo>
                <a:lnTo>
                  <a:pt x="44010" y="45370"/>
                </a:lnTo>
                <a:lnTo>
                  <a:pt x="43950" y="45370"/>
                </a:lnTo>
                <a:lnTo>
                  <a:pt x="43900" y="45350"/>
                </a:lnTo>
                <a:lnTo>
                  <a:pt x="43880" y="45310"/>
                </a:lnTo>
                <a:lnTo>
                  <a:pt x="43860" y="45180"/>
                </a:lnTo>
                <a:lnTo>
                  <a:pt x="43840" y="45100"/>
                </a:lnTo>
                <a:lnTo>
                  <a:pt x="43790" y="45030"/>
                </a:lnTo>
                <a:lnTo>
                  <a:pt x="43720" y="44970"/>
                </a:lnTo>
                <a:lnTo>
                  <a:pt x="43650" y="44930"/>
                </a:lnTo>
                <a:lnTo>
                  <a:pt x="43560" y="44910"/>
                </a:lnTo>
                <a:lnTo>
                  <a:pt x="43540" y="44900"/>
                </a:lnTo>
                <a:lnTo>
                  <a:pt x="43500" y="44870"/>
                </a:lnTo>
                <a:lnTo>
                  <a:pt x="43490" y="44860"/>
                </a:lnTo>
                <a:lnTo>
                  <a:pt x="43470" y="44850"/>
                </a:lnTo>
                <a:lnTo>
                  <a:pt x="43390" y="44800"/>
                </a:lnTo>
                <a:lnTo>
                  <a:pt x="43290" y="44790"/>
                </a:lnTo>
                <a:lnTo>
                  <a:pt x="43250" y="44770"/>
                </a:lnTo>
                <a:lnTo>
                  <a:pt x="43180" y="44720"/>
                </a:lnTo>
                <a:lnTo>
                  <a:pt x="43090" y="44700"/>
                </a:lnTo>
                <a:lnTo>
                  <a:pt x="42880" y="44590"/>
                </a:lnTo>
                <a:lnTo>
                  <a:pt x="42860" y="44590"/>
                </a:lnTo>
                <a:lnTo>
                  <a:pt x="42850" y="44570"/>
                </a:lnTo>
                <a:lnTo>
                  <a:pt x="42820" y="44530"/>
                </a:lnTo>
                <a:lnTo>
                  <a:pt x="42790" y="44500"/>
                </a:lnTo>
                <a:lnTo>
                  <a:pt x="42710" y="44390"/>
                </a:lnTo>
                <a:lnTo>
                  <a:pt x="42660" y="44250"/>
                </a:lnTo>
                <a:lnTo>
                  <a:pt x="42660" y="44220"/>
                </a:lnTo>
                <a:lnTo>
                  <a:pt x="42660" y="44160"/>
                </a:lnTo>
                <a:lnTo>
                  <a:pt x="42650" y="44120"/>
                </a:lnTo>
                <a:lnTo>
                  <a:pt x="42630" y="44080"/>
                </a:lnTo>
                <a:lnTo>
                  <a:pt x="42580" y="44060"/>
                </a:lnTo>
                <a:lnTo>
                  <a:pt x="42540" y="44060"/>
                </a:lnTo>
                <a:lnTo>
                  <a:pt x="42360" y="44090"/>
                </a:lnTo>
                <a:lnTo>
                  <a:pt x="42270" y="44150"/>
                </a:lnTo>
                <a:lnTo>
                  <a:pt x="42210" y="44170"/>
                </a:lnTo>
                <a:lnTo>
                  <a:pt x="42060" y="44150"/>
                </a:lnTo>
                <a:lnTo>
                  <a:pt x="42000" y="44180"/>
                </a:lnTo>
                <a:lnTo>
                  <a:pt x="41850" y="44190"/>
                </a:lnTo>
                <a:lnTo>
                  <a:pt x="41770" y="44150"/>
                </a:lnTo>
                <a:lnTo>
                  <a:pt x="41700" y="44080"/>
                </a:lnTo>
                <a:lnTo>
                  <a:pt x="41640" y="44000"/>
                </a:lnTo>
                <a:lnTo>
                  <a:pt x="41530" y="43760"/>
                </a:lnTo>
                <a:lnTo>
                  <a:pt x="41470" y="43700"/>
                </a:lnTo>
                <a:lnTo>
                  <a:pt x="41390" y="43660"/>
                </a:lnTo>
                <a:lnTo>
                  <a:pt x="41370" y="43660"/>
                </a:lnTo>
                <a:lnTo>
                  <a:pt x="41310" y="43680"/>
                </a:lnTo>
                <a:lnTo>
                  <a:pt x="41290" y="43680"/>
                </a:lnTo>
                <a:lnTo>
                  <a:pt x="41260" y="43650"/>
                </a:lnTo>
                <a:lnTo>
                  <a:pt x="41240" y="43650"/>
                </a:lnTo>
                <a:lnTo>
                  <a:pt x="41220" y="43630"/>
                </a:lnTo>
                <a:lnTo>
                  <a:pt x="41200" y="43570"/>
                </a:lnTo>
                <a:lnTo>
                  <a:pt x="41190" y="43520"/>
                </a:lnTo>
                <a:lnTo>
                  <a:pt x="41180" y="43470"/>
                </a:lnTo>
                <a:lnTo>
                  <a:pt x="41190" y="43340"/>
                </a:lnTo>
                <a:lnTo>
                  <a:pt x="41240" y="43250"/>
                </a:lnTo>
                <a:lnTo>
                  <a:pt x="41300" y="43190"/>
                </a:lnTo>
                <a:lnTo>
                  <a:pt x="41440" y="43090"/>
                </a:lnTo>
                <a:lnTo>
                  <a:pt x="41490" y="43020"/>
                </a:lnTo>
                <a:lnTo>
                  <a:pt x="41520" y="42920"/>
                </a:lnTo>
                <a:lnTo>
                  <a:pt x="41520" y="42800"/>
                </a:lnTo>
                <a:lnTo>
                  <a:pt x="41490" y="42720"/>
                </a:lnTo>
                <a:lnTo>
                  <a:pt x="41440" y="42630"/>
                </a:lnTo>
                <a:lnTo>
                  <a:pt x="41380" y="42550"/>
                </a:lnTo>
                <a:lnTo>
                  <a:pt x="41320" y="42500"/>
                </a:lnTo>
                <a:lnTo>
                  <a:pt x="41230" y="42450"/>
                </a:lnTo>
                <a:lnTo>
                  <a:pt x="40410" y="42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