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Jujuy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Argentina • State Map | Fully Editable Vector Shape</a:t>
            </a:r>
          </a:p>
        </p:txBody>
      </p:sp>
      <p:sp>
        <p:nvSpPr>
          <p:cNvPr id="101" name="Jujuy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6740" y="5240"/>
                </a:moveTo>
                <a:lnTo>
                  <a:pt x="46740" y="5290"/>
                </a:lnTo>
                <a:lnTo>
                  <a:pt x="46730" y="5320"/>
                </a:lnTo>
                <a:lnTo>
                  <a:pt x="46700" y="5360"/>
                </a:lnTo>
                <a:lnTo>
                  <a:pt x="46680" y="5400"/>
                </a:lnTo>
                <a:lnTo>
                  <a:pt x="46670" y="5430"/>
                </a:lnTo>
                <a:lnTo>
                  <a:pt x="46650" y="5520"/>
                </a:lnTo>
                <a:lnTo>
                  <a:pt x="46640" y="5590"/>
                </a:lnTo>
                <a:lnTo>
                  <a:pt x="46640" y="5720"/>
                </a:lnTo>
                <a:lnTo>
                  <a:pt x="46640" y="5740"/>
                </a:lnTo>
                <a:lnTo>
                  <a:pt x="46630" y="5750"/>
                </a:lnTo>
                <a:lnTo>
                  <a:pt x="46600" y="5810"/>
                </a:lnTo>
                <a:lnTo>
                  <a:pt x="46590" y="5820"/>
                </a:lnTo>
                <a:lnTo>
                  <a:pt x="46570" y="5850"/>
                </a:lnTo>
                <a:lnTo>
                  <a:pt x="46510" y="5990"/>
                </a:lnTo>
                <a:lnTo>
                  <a:pt x="46500" y="6020"/>
                </a:lnTo>
                <a:lnTo>
                  <a:pt x="46490" y="6060"/>
                </a:lnTo>
                <a:lnTo>
                  <a:pt x="46440" y="6150"/>
                </a:lnTo>
                <a:lnTo>
                  <a:pt x="46440" y="6170"/>
                </a:lnTo>
                <a:lnTo>
                  <a:pt x="46430" y="6190"/>
                </a:lnTo>
                <a:lnTo>
                  <a:pt x="46440" y="6240"/>
                </a:lnTo>
                <a:lnTo>
                  <a:pt x="46420" y="6340"/>
                </a:lnTo>
                <a:lnTo>
                  <a:pt x="46430" y="6360"/>
                </a:lnTo>
                <a:lnTo>
                  <a:pt x="46440" y="6360"/>
                </a:lnTo>
                <a:lnTo>
                  <a:pt x="46460" y="6360"/>
                </a:lnTo>
                <a:lnTo>
                  <a:pt x="46490" y="6350"/>
                </a:lnTo>
                <a:lnTo>
                  <a:pt x="46510" y="6360"/>
                </a:lnTo>
                <a:lnTo>
                  <a:pt x="46580" y="6430"/>
                </a:lnTo>
                <a:lnTo>
                  <a:pt x="46590" y="6450"/>
                </a:lnTo>
                <a:lnTo>
                  <a:pt x="46550" y="6510"/>
                </a:lnTo>
                <a:lnTo>
                  <a:pt x="46540" y="6550"/>
                </a:lnTo>
                <a:lnTo>
                  <a:pt x="46540" y="6580"/>
                </a:lnTo>
                <a:lnTo>
                  <a:pt x="46540" y="6640"/>
                </a:lnTo>
                <a:lnTo>
                  <a:pt x="46540" y="6660"/>
                </a:lnTo>
                <a:lnTo>
                  <a:pt x="46550" y="6690"/>
                </a:lnTo>
                <a:lnTo>
                  <a:pt x="46550" y="6700"/>
                </a:lnTo>
                <a:lnTo>
                  <a:pt x="46580" y="6910"/>
                </a:lnTo>
                <a:lnTo>
                  <a:pt x="46580" y="6920"/>
                </a:lnTo>
                <a:lnTo>
                  <a:pt x="46600" y="6950"/>
                </a:lnTo>
                <a:lnTo>
                  <a:pt x="46610" y="6970"/>
                </a:lnTo>
                <a:lnTo>
                  <a:pt x="46650" y="7120"/>
                </a:lnTo>
                <a:lnTo>
                  <a:pt x="46660" y="7140"/>
                </a:lnTo>
                <a:lnTo>
                  <a:pt x="46670" y="7150"/>
                </a:lnTo>
                <a:lnTo>
                  <a:pt x="46690" y="7180"/>
                </a:lnTo>
                <a:lnTo>
                  <a:pt x="46740" y="7220"/>
                </a:lnTo>
                <a:lnTo>
                  <a:pt x="46760" y="7230"/>
                </a:lnTo>
                <a:lnTo>
                  <a:pt x="46790" y="7230"/>
                </a:lnTo>
                <a:lnTo>
                  <a:pt x="46960" y="7240"/>
                </a:lnTo>
                <a:lnTo>
                  <a:pt x="47020" y="7240"/>
                </a:lnTo>
                <a:lnTo>
                  <a:pt x="47030" y="7250"/>
                </a:lnTo>
                <a:lnTo>
                  <a:pt x="47050" y="7270"/>
                </a:lnTo>
                <a:lnTo>
                  <a:pt x="47090" y="7300"/>
                </a:lnTo>
                <a:lnTo>
                  <a:pt x="47100" y="7320"/>
                </a:lnTo>
                <a:lnTo>
                  <a:pt x="47110" y="7340"/>
                </a:lnTo>
                <a:lnTo>
                  <a:pt x="47120" y="7360"/>
                </a:lnTo>
                <a:lnTo>
                  <a:pt x="47120" y="7370"/>
                </a:lnTo>
                <a:lnTo>
                  <a:pt x="47120" y="7430"/>
                </a:lnTo>
                <a:lnTo>
                  <a:pt x="47090" y="7630"/>
                </a:lnTo>
                <a:lnTo>
                  <a:pt x="47060" y="7770"/>
                </a:lnTo>
                <a:lnTo>
                  <a:pt x="47050" y="7800"/>
                </a:lnTo>
                <a:lnTo>
                  <a:pt x="47050" y="7830"/>
                </a:lnTo>
                <a:lnTo>
                  <a:pt x="47050" y="7840"/>
                </a:lnTo>
                <a:lnTo>
                  <a:pt x="47050" y="7850"/>
                </a:lnTo>
                <a:lnTo>
                  <a:pt x="47060" y="7860"/>
                </a:lnTo>
                <a:lnTo>
                  <a:pt x="47070" y="7870"/>
                </a:lnTo>
                <a:lnTo>
                  <a:pt x="47070" y="7880"/>
                </a:lnTo>
                <a:lnTo>
                  <a:pt x="47080" y="7890"/>
                </a:lnTo>
                <a:lnTo>
                  <a:pt x="47130" y="7900"/>
                </a:lnTo>
                <a:lnTo>
                  <a:pt x="47140" y="7900"/>
                </a:lnTo>
                <a:lnTo>
                  <a:pt x="47210" y="7940"/>
                </a:lnTo>
                <a:lnTo>
                  <a:pt x="47230" y="7960"/>
                </a:lnTo>
                <a:lnTo>
                  <a:pt x="47270" y="8020"/>
                </a:lnTo>
                <a:lnTo>
                  <a:pt x="47290" y="8090"/>
                </a:lnTo>
                <a:lnTo>
                  <a:pt x="47360" y="8230"/>
                </a:lnTo>
                <a:lnTo>
                  <a:pt x="47370" y="8250"/>
                </a:lnTo>
                <a:lnTo>
                  <a:pt x="47380" y="8270"/>
                </a:lnTo>
                <a:lnTo>
                  <a:pt x="47380" y="8340"/>
                </a:lnTo>
                <a:lnTo>
                  <a:pt x="47390" y="8370"/>
                </a:lnTo>
                <a:lnTo>
                  <a:pt x="47400" y="8380"/>
                </a:lnTo>
                <a:lnTo>
                  <a:pt x="47410" y="8380"/>
                </a:lnTo>
                <a:lnTo>
                  <a:pt x="47430" y="8380"/>
                </a:lnTo>
                <a:lnTo>
                  <a:pt x="47460" y="8390"/>
                </a:lnTo>
                <a:lnTo>
                  <a:pt x="47520" y="8400"/>
                </a:lnTo>
                <a:lnTo>
                  <a:pt x="47560" y="8400"/>
                </a:lnTo>
                <a:lnTo>
                  <a:pt x="47570" y="8390"/>
                </a:lnTo>
                <a:lnTo>
                  <a:pt x="47580" y="8380"/>
                </a:lnTo>
                <a:lnTo>
                  <a:pt x="47590" y="8380"/>
                </a:lnTo>
                <a:lnTo>
                  <a:pt x="47600" y="8370"/>
                </a:lnTo>
                <a:lnTo>
                  <a:pt x="47640" y="8330"/>
                </a:lnTo>
                <a:lnTo>
                  <a:pt x="47660" y="8320"/>
                </a:lnTo>
                <a:lnTo>
                  <a:pt x="47670" y="8310"/>
                </a:lnTo>
                <a:lnTo>
                  <a:pt x="47760" y="8300"/>
                </a:lnTo>
                <a:lnTo>
                  <a:pt x="47800" y="8290"/>
                </a:lnTo>
                <a:lnTo>
                  <a:pt x="47830" y="8290"/>
                </a:lnTo>
                <a:lnTo>
                  <a:pt x="47840" y="8290"/>
                </a:lnTo>
                <a:lnTo>
                  <a:pt x="47860" y="8300"/>
                </a:lnTo>
                <a:lnTo>
                  <a:pt x="47880" y="8330"/>
                </a:lnTo>
                <a:lnTo>
                  <a:pt x="47890" y="8330"/>
                </a:lnTo>
                <a:lnTo>
                  <a:pt x="47890" y="8340"/>
                </a:lnTo>
                <a:lnTo>
                  <a:pt x="47910" y="8350"/>
                </a:lnTo>
                <a:lnTo>
                  <a:pt x="47990" y="8370"/>
                </a:lnTo>
                <a:lnTo>
                  <a:pt x="48060" y="8400"/>
                </a:lnTo>
                <a:lnTo>
                  <a:pt x="48090" y="8430"/>
                </a:lnTo>
                <a:lnTo>
                  <a:pt x="48130" y="8470"/>
                </a:lnTo>
                <a:lnTo>
                  <a:pt x="48140" y="8470"/>
                </a:lnTo>
                <a:lnTo>
                  <a:pt x="48170" y="8530"/>
                </a:lnTo>
                <a:lnTo>
                  <a:pt x="48220" y="8580"/>
                </a:lnTo>
                <a:lnTo>
                  <a:pt x="48220" y="8590"/>
                </a:lnTo>
                <a:lnTo>
                  <a:pt x="48230" y="8600"/>
                </a:lnTo>
                <a:lnTo>
                  <a:pt x="48250" y="8620"/>
                </a:lnTo>
                <a:lnTo>
                  <a:pt x="48300" y="8660"/>
                </a:lnTo>
                <a:lnTo>
                  <a:pt x="48350" y="8620"/>
                </a:lnTo>
                <a:lnTo>
                  <a:pt x="48360" y="8600"/>
                </a:lnTo>
                <a:lnTo>
                  <a:pt x="48380" y="8500"/>
                </a:lnTo>
                <a:lnTo>
                  <a:pt x="48390" y="8480"/>
                </a:lnTo>
                <a:lnTo>
                  <a:pt x="48430" y="8440"/>
                </a:lnTo>
                <a:lnTo>
                  <a:pt x="48450" y="8410"/>
                </a:lnTo>
                <a:lnTo>
                  <a:pt x="48470" y="8400"/>
                </a:lnTo>
                <a:lnTo>
                  <a:pt x="48490" y="8400"/>
                </a:lnTo>
                <a:lnTo>
                  <a:pt x="48750" y="8410"/>
                </a:lnTo>
                <a:lnTo>
                  <a:pt x="48780" y="8410"/>
                </a:lnTo>
                <a:lnTo>
                  <a:pt x="48820" y="8420"/>
                </a:lnTo>
                <a:lnTo>
                  <a:pt x="48830" y="8450"/>
                </a:lnTo>
                <a:lnTo>
                  <a:pt x="48830" y="8480"/>
                </a:lnTo>
                <a:lnTo>
                  <a:pt x="48880" y="9940"/>
                </a:lnTo>
                <a:lnTo>
                  <a:pt x="48870" y="9970"/>
                </a:lnTo>
                <a:lnTo>
                  <a:pt x="48840" y="10070"/>
                </a:lnTo>
                <a:lnTo>
                  <a:pt x="48770" y="10200"/>
                </a:lnTo>
                <a:lnTo>
                  <a:pt x="48650" y="10370"/>
                </a:lnTo>
                <a:lnTo>
                  <a:pt x="48590" y="10430"/>
                </a:lnTo>
                <a:lnTo>
                  <a:pt x="48560" y="10460"/>
                </a:lnTo>
                <a:lnTo>
                  <a:pt x="48550" y="10460"/>
                </a:lnTo>
                <a:lnTo>
                  <a:pt x="48530" y="10470"/>
                </a:lnTo>
                <a:lnTo>
                  <a:pt x="48520" y="10470"/>
                </a:lnTo>
                <a:lnTo>
                  <a:pt x="48510" y="10470"/>
                </a:lnTo>
                <a:lnTo>
                  <a:pt x="48470" y="10470"/>
                </a:lnTo>
                <a:lnTo>
                  <a:pt x="48440" y="10480"/>
                </a:lnTo>
                <a:lnTo>
                  <a:pt x="48430" y="10480"/>
                </a:lnTo>
                <a:lnTo>
                  <a:pt x="48420" y="10480"/>
                </a:lnTo>
                <a:lnTo>
                  <a:pt x="48380" y="10480"/>
                </a:lnTo>
                <a:lnTo>
                  <a:pt x="48360" y="10490"/>
                </a:lnTo>
                <a:lnTo>
                  <a:pt x="48340" y="10500"/>
                </a:lnTo>
                <a:lnTo>
                  <a:pt x="48330" y="10510"/>
                </a:lnTo>
                <a:lnTo>
                  <a:pt x="48320" y="10520"/>
                </a:lnTo>
                <a:lnTo>
                  <a:pt x="48290" y="10570"/>
                </a:lnTo>
                <a:lnTo>
                  <a:pt x="48280" y="10580"/>
                </a:lnTo>
                <a:lnTo>
                  <a:pt x="48270" y="10590"/>
                </a:lnTo>
                <a:lnTo>
                  <a:pt x="48170" y="10610"/>
                </a:lnTo>
                <a:lnTo>
                  <a:pt x="48050" y="10720"/>
                </a:lnTo>
                <a:lnTo>
                  <a:pt x="48020" y="10750"/>
                </a:lnTo>
                <a:lnTo>
                  <a:pt x="48000" y="10800"/>
                </a:lnTo>
                <a:lnTo>
                  <a:pt x="47980" y="10850"/>
                </a:lnTo>
                <a:lnTo>
                  <a:pt x="47970" y="10880"/>
                </a:lnTo>
                <a:lnTo>
                  <a:pt x="47960" y="10900"/>
                </a:lnTo>
                <a:lnTo>
                  <a:pt x="47940" y="10910"/>
                </a:lnTo>
                <a:lnTo>
                  <a:pt x="47930" y="10920"/>
                </a:lnTo>
                <a:lnTo>
                  <a:pt x="47910" y="10920"/>
                </a:lnTo>
                <a:lnTo>
                  <a:pt x="47520" y="10560"/>
                </a:lnTo>
                <a:lnTo>
                  <a:pt x="47490" y="10560"/>
                </a:lnTo>
                <a:lnTo>
                  <a:pt x="47460" y="10590"/>
                </a:lnTo>
                <a:lnTo>
                  <a:pt x="47430" y="10640"/>
                </a:lnTo>
                <a:lnTo>
                  <a:pt x="47340" y="10870"/>
                </a:lnTo>
                <a:lnTo>
                  <a:pt x="47330" y="10880"/>
                </a:lnTo>
                <a:lnTo>
                  <a:pt x="47320" y="10880"/>
                </a:lnTo>
                <a:lnTo>
                  <a:pt x="47310" y="10880"/>
                </a:lnTo>
                <a:lnTo>
                  <a:pt x="47300" y="10880"/>
                </a:lnTo>
                <a:lnTo>
                  <a:pt x="47270" y="10880"/>
                </a:lnTo>
                <a:lnTo>
                  <a:pt x="47070" y="10810"/>
                </a:lnTo>
                <a:lnTo>
                  <a:pt x="47000" y="10760"/>
                </a:lnTo>
                <a:lnTo>
                  <a:pt x="46830" y="10620"/>
                </a:lnTo>
                <a:lnTo>
                  <a:pt x="46820" y="10610"/>
                </a:lnTo>
                <a:lnTo>
                  <a:pt x="46820" y="10600"/>
                </a:lnTo>
                <a:lnTo>
                  <a:pt x="46810" y="10580"/>
                </a:lnTo>
                <a:lnTo>
                  <a:pt x="46800" y="10560"/>
                </a:lnTo>
                <a:lnTo>
                  <a:pt x="46790" y="10550"/>
                </a:lnTo>
                <a:lnTo>
                  <a:pt x="46780" y="10550"/>
                </a:lnTo>
                <a:lnTo>
                  <a:pt x="46770" y="10550"/>
                </a:lnTo>
                <a:lnTo>
                  <a:pt x="46690" y="10610"/>
                </a:lnTo>
                <a:lnTo>
                  <a:pt x="46640" y="10640"/>
                </a:lnTo>
                <a:lnTo>
                  <a:pt x="46610" y="10650"/>
                </a:lnTo>
                <a:lnTo>
                  <a:pt x="46560" y="10660"/>
                </a:lnTo>
                <a:lnTo>
                  <a:pt x="46480" y="10640"/>
                </a:lnTo>
                <a:lnTo>
                  <a:pt x="46390" y="10590"/>
                </a:lnTo>
                <a:lnTo>
                  <a:pt x="46360" y="10590"/>
                </a:lnTo>
                <a:lnTo>
                  <a:pt x="46350" y="10580"/>
                </a:lnTo>
                <a:lnTo>
                  <a:pt x="46300" y="10580"/>
                </a:lnTo>
                <a:lnTo>
                  <a:pt x="46250" y="10570"/>
                </a:lnTo>
                <a:lnTo>
                  <a:pt x="46230" y="10550"/>
                </a:lnTo>
                <a:lnTo>
                  <a:pt x="46180" y="10500"/>
                </a:lnTo>
                <a:lnTo>
                  <a:pt x="46160" y="10490"/>
                </a:lnTo>
                <a:lnTo>
                  <a:pt x="46140" y="10480"/>
                </a:lnTo>
                <a:lnTo>
                  <a:pt x="46130" y="10480"/>
                </a:lnTo>
                <a:lnTo>
                  <a:pt x="46120" y="10480"/>
                </a:lnTo>
                <a:lnTo>
                  <a:pt x="46110" y="10480"/>
                </a:lnTo>
                <a:lnTo>
                  <a:pt x="46100" y="10480"/>
                </a:lnTo>
                <a:lnTo>
                  <a:pt x="46080" y="10500"/>
                </a:lnTo>
                <a:lnTo>
                  <a:pt x="46060" y="10500"/>
                </a:lnTo>
                <a:lnTo>
                  <a:pt x="46040" y="10510"/>
                </a:lnTo>
                <a:lnTo>
                  <a:pt x="46020" y="10500"/>
                </a:lnTo>
                <a:lnTo>
                  <a:pt x="45950" y="10460"/>
                </a:lnTo>
                <a:lnTo>
                  <a:pt x="45930" y="10450"/>
                </a:lnTo>
                <a:lnTo>
                  <a:pt x="45920" y="10440"/>
                </a:lnTo>
                <a:lnTo>
                  <a:pt x="45900" y="10400"/>
                </a:lnTo>
                <a:lnTo>
                  <a:pt x="45860" y="10320"/>
                </a:lnTo>
                <a:lnTo>
                  <a:pt x="45650" y="10040"/>
                </a:lnTo>
                <a:lnTo>
                  <a:pt x="45580" y="9920"/>
                </a:lnTo>
                <a:lnTo>
                  <a:pt x="45560" y="9870"/>
                </a:lnTo>
                <a:lnTo>
                  <a:pt x="45570" y="9780"/>
                </a:lnTo>
                <a:lnTo>
                  <a:pt x="45560" y="9700"/>
                </a:lnTo>
                <a:lnTo>
                  <a:pt x="45520" y="9660"/>
                </a:lnTo>
                <a:lnTo>
                  <a:pt x="45420" y="9610"/>
                </a:lnTo>
                <a:lnTo>
                  <a:pt x="45410" y="9610"/>
                </a:lnTo>
                <a:lnTo>
                  <a:pt x="45390" y="9580"/>
                </a:lnTo>
                <a:lnTo>
                  <a:pt x="45310" y="9500"/>
                </a:lnTo>
                <a:lnTo>
                  <a:pt x="45290" y="9490"/>
                </a:lnTo>
                <a:lnTo>
                  <a:pt x="45270" y="9480"/>
                </a:lnTo>
                <a:lnTo>
                  <a:pt x="45250" y="9470"/>
                </a:lnTo>
                <a:lnTo>
                  <a:pt x="45240" y="9470"/>
                </a:lnTo>
                <a:lnTo>
                  <a:pt x="45230" y="9480"/>
                </a:lnTo>
                <a:lnTo>
                  <a:pt x="45220" y="9480"/>
                </a:lnTo>
                <a:lnTo>
                  <a:pt x="45210" y="9490"/>
                </a:lnTo>
                <a:lnTo>
                  <a:pt x="45200" y="9500"/>
                </a:lnTo>
                <a:lnTo>
                  <a:pt x="45190" y="9510"/>
                </a:lnTo>
                <a:lnTo>
                  <a:pt x="45180" y="9510"/>
                </a:lnTo>
                <a:lnTo>
                  <a:pt x="45160" y="9510"/>
                </a:lnTo>
                <a:lnTo>
                  <a:pt x="45150" y="9510"/>
                </a:lnTo>
                <a:lnTo>
                  <a:pt x="45140" y="9500"/>
                </a:lnTo>
                <a:lnTo>
                  <a:pt x="45120" y="9470"/>
                </a:lnTo>
                <a:lnTo>
                  <a:pt x="45100" y="9440"/>
                </a:lnTo>
                <a:lnTo>
                  <a:pt x="45060" y="9390"/>
                </a:lnTo>
                <a:lnTo>
                  <a:pt x="45060" y="9360"/>
                </a:lnTo>
                <a:lnTo>
                  <a:pt x="45060" y="9340"/>
                </a:lnTo>
                <a:lnTo>
                  <a:pt x="45080" y="9320"/>
                </a:lnTo>
                <a:lnTo>
                  <a:pt x="45080" y="9300"/>
                </a:lnTo>
                <a:lnTo>
                  <a:pt x="45080" y="9290"/>
                </a:lnTo>
                <a:lnTo>
                  <a:pt x="45070" y="9280"/>
                </a:lnTo>
                <a:lnTo>
                  <a:pt x="45060" y="9280"/>
                </a:lnTo>
                <a:lnTo>
                  <a:pt x="45060" y="9270"/>
                </a:lnTo>
                <a:lnTo>
                  <a:pt x="45050" y="9260"/>
                </a:lnTo>
                <a:lnTo>
                  <a:pt x="45050" y="9220"/>
                </a:lnTo>
                <a:lnTo>
                  <a:pt x="45040" y="9210"/>
                </a:lnTo>
                <a:lnTo>
                  <a:pt x="45030" y="9210"/>
                </a:lnTo>
                <a:lnTo>
                  <a:pt x="45020" y="9200"/>
                </a:lnTo>
                <a:lnTo>
                  <a:pt x="45010" y="9190"/>
                </a:lnTo>
                <a:lnTo>
                  <a:pt x="45010" y="9180"/>
                </a:lnTo>
                <a:lnTo>
                  <a:pt x="45020" y="9020"/>
                </a:lnTo>
                <a:lnTo>
                  <a:pt x="45020" y="9000"/>
                </a:lnTo>
                <a:lnTo>
                  <a:pt x="45030" y="8990"/>
                </a:lnTo>
                <a:lnTo>
                  <a:pt x="45050" y="8940"/>
                </a:lnTo>
                <a:lnTo>
                  <a:pt x="45050" y="8930"/>
                </a:lnTo>
                <a:lnTo>
                  <a:pt x="45090" y="8900"/>
                </a:lnTo>
                <a:lnTo>
                  <a:pt x="45090" y="8890"/>
                </a:lnTo>
                <a:lnTo>
                  <a:pt x="45090" y="8870"/>
                </a:lnTo>
                <a:lnTo>
                  <a:pt x="45070" y="8830"/>
                </a:lnTo>
                <a:lnTo>
                  <a:pt x="45070" y="8810"/>
                </a:lnTo>
                <a:lnTo>
                  <a:pt x="45090" y="8760"/>
                </a:lnTo>
                <a:lnTo>
                  <a:pt x="45080" y="8650"/>
                </a:lnTo>
                <a:lnTo>
                  <a:pt x="45080" y="8610"/>
                </a:lnTo>
                <a:lnTo>
                  <a:pt x="45090" y="8530"/>
                </a:lnTo>
                <a:lnTo>
                  <a:pt x="45090" y="8500"/>
                </a:lnTo>
                <a:lnTo>
                  <a:pt x="45090" y="8490"/>
                </a:lnTo>
                <a:lnTo>
                  <a:pt x="45080" y="8470"/>
                </a:lnTo>
                <a:lnTo>
                  <a:pt x="45070" y="8450"/>
                </a:lnTo>
                <a:lnTo>
                  <a:pt x="45010" y="8390"/>
                </a:lnTo>
                <a:lnTo>
                  <a:pt x="44710" y="8210"/>
                </a:lnTo>
                <a:lnTo>
                  <a:pt x="44700" y="8210"/>
                </a:lnTo>
                <a:lnTo>
                  <a:pt x="44690" y="8200"/>
                </a:lnTo>
                <a:lnTo>
                  <a:pt x="44680" y="8200"/>
                </a:lnTo>
                <a:lnTo>
                  <a:pt x="44650" y="8210"/>
                </a:lnTo>
                <a:lnTo>
                  <a:pt x="44630" y="8210"/>
                </a:lnTo>
                <a:lnTo>
                  <a:pt x="44590" y="8190"/>
                </a:lnTo>
                <a:lnTo>
                  <a:pt x="44530" y="8140"/>
                </a:lnTo>
                <a:lnTo>
                  <a:pt x="44480" y="8150"/>
                </a:lnTo>
                <a:lnTo>
                  <a:pt x="44380" y="8100"/>
                </a:lnTo>
                <a:lnTo>
                  <a:pt x="44360" y="8090"/>
                </a:lnTo>
                <a:lnTo>
                  <a:pt x="44340" y="8090"/>
                </a:lnTo>
                <a:lnTo>
                  <a:pt x="44320" y="8100"/>
                </a:lnTo>
                <a:lnTo>
                  <a:pt x="44310" y="8100"/>
                </a:lnTo>
                <a:lnTo>
                  <a:pt x="44300" y="8110"/>
                </a:lnTo>
                <a:lnTo>
                  <a:pt x="44290" y="8130"/>
                </a:lnTo>
                <a:lnTo>
                  <a:pt x="44280" y="8140"/>
                </a:lnTo>
                <a:lnTo>
                  <a:pt x="44230" y="8370"/>
                </a:lnTo>
                <a:lnTo>
                  <a:pt x="44220" y="8430"/>
                </a:lnTo>
                <a:lnTo>
                  <a:pt x="44220" y="8500"/>
                </a:lnTo>
                <a:lnTo>
                  <a:pt x="44230" y="8520"/>
                </a:lnTo>
                <a:lnTo>
                  <a:pt x="44280" y="8650"/>
                </a:lnTo>
                <a:lnTo>
                  <a:pt x="44280" y="8680"/>
                </a:lnTo>
                <a:lnTo>
                  <a:pt x="44350" y="8830"/>
                </a:lnTo>
                <a:lnTo>
                  <a:pt x="44360" y="8900"/>
                </a:lnTo>
                <a:lnTo>
                  <a:pt x="44370" y="9030"/>
                </a:lnTo>
                <a:lnTo>
                  <a:pt x="44360" y="9230"/>
                </a:lnTo>
                <a:lnTo>
                  <a:pt x="44340" y="9460"/>
                </a:lnTo>
                <a:lnTo>
                  <a:pt x="44340" y="9550"/>
                </a:lnTo>
                <a:lnTo>
                  <a:pt x="44340" y="9620"/>
                </a:lnTo>
                <a:lnTo>
                  <a:pt x="44330" y="9650"/>
                </a:lnTo>
                <a:lnTo>
                  <a:pt x="44310" y="9670"/>
                </a:lnTo>
                <a:lnTo>
                  <a:pt x="44300" y="9700"/>
                </a:lnTo>
                <a:lnTo>
                  <a:pt x="44280" y="9740"/>
                </a:lnTo>
                <a:lnTo>
                  <a:pt x="44280" y="9810"/>
                </a:lnTo>
                <a:lnTo>
                  <a:pt x="44260" y="9840"/>
                </a:lnTo>
                <a:lnTo>
                  <a:pt x="44250" y="9860"/>
                </a:lnTo>
                <a:lnTo>
                  <a:pt x="44210" y="9860"/>
                </a:lnTo>
                <a:lnTo>
                  <a:pt x="44200" y="9870"/>
                </a:lnTo>
                <a:lnTo>
                  <a:pt x="44090" y="10020"/>
                </a:lnTo>
                <a:lnTo>
                  <a:pt x="44020" y="10060"/>
                </a:lnTo>
                <a:lnTo>
                  <a:pt x="43890" y="10070"/>
                </a:lnTo>
                <a:lnTo>
                  <a:pt x="43810" y="10050"/>
                </a:lnTo>
                <a:lnTo>
                  <a:pt x="43730" y="10010"/>
                </a:lnTo>
                <a:lnTo>
                  <a:pt x="43670" y="9970"/>
                </a:lnTo>
                <a:lnTo>
                  <a:pt x="43620" y="9930"/>
                </a:lnTo>
                <a:lnTo>
                  <a:pt x="43550" y="9820"/>
                </a:lnTo>
                <a:lnTo>
                  <a:pt x="43470" y="9740"/>
                </a:lnTo>
                <a:lnTo>
                  <a:pt x="43460" y="9730"/>
                </a:lnTo>
                <a:lnTo>
                  <a:pt x="43290" y="9660"/>
                </a:lnTo>
                <a:lnTo>
                  <a:pt x="43260" y="9640"/>
                </a:lnTo>
                <a:lnTo>
                  <a:pt x="43240" y="9620"/>
                </a:lnTo>
                <a:lnTo>
                  <a:pt x="43200" y="9560"/>
                </a:lnTo>
                <a:lnTo>
                  <a:pt x="43130" y="9490"/>
                </a:lnTo>
                <a:lnTo>
                  <a:pt x="43130" y="9480"/>
                </a:lnTo>
                <a:lnTo>
                  <a:pt x="43120" y="9470"/>
                </a:lnTo>
                <a:lnTo>
                  <a:pt x="43110" y="9440"/>
                </a:lnTo>
                <a:lnTo>
                  <a:pt x="43100" y="9420"/>
                </a:lnTo>
                <a:lnTo>
                  <a:pt x="43090" y="9410"/>
                </a:lnTo>
                <a:lnTo>
                  <a:pt x="43080" y="9410"/>
                </a:lnTo>
                <a:lnTo>
                  <a:pt x="43060" y="9410"/>
                </a:lnTo>
                <a:lnTo>
                  <a:pt x="43040" y="9400"/>
                </a:lnTo>
                <a:lnTo>
                  <a:pt x="43030" y="9400"/>
                </a:lnTo>
                <a:lnTo>
                  <a:pt x="43020" y="9390"/>
                </a:lnTo>
                <a:lnTo>
                  <a:pt x="43010" y="9370"/>
                </a:lnTo>
                <a:lnTo>
                  <a:pt x="43000" y="9330"/>
                </a:lnTo>
                <a:lnTo>
                  <a:pt x="42990" y="9320"/>
                </a:lnTo>
                <a:lnTo>
                  <a:pt x="42900" y="9230"/>
                </a:lnTo>
                <a:lnTo>
                  <a:pt x="42840" y="9160"/>
                </a:lnTo>
                <a:lnTo>
                  <a:pt x="42830" y="9140"/>
                </a:lnTo>
                <a:lnTo>
                  <a:pt x="42810" y="9130"/>
                </a:lnTo>
                <a:lnTo>
                  <a:pt x="42800" y="9130"/>
                </a:lnTo>
                <a:lnTo>
                  <a:pt x="42780" y="9120"/>
                </a:lnTo>
                <a:lnTo>
                  <a:pt x="42730" y="9120"/>
                </a:lnTo>
                <a:lnTo>
                  <a:pt x="42720" y="9110"/>
                </a:lnTo>
                <a:lnTo>
                  <a:pt x="42690" y="9100"/>
                </a:lnTo>
                <a:lnTo>
                  <a:pt x="42680" y="9100"/>
                </a:lnTo>
                <a:lnTo>
                  <a:pt x="42670" y="9090"/>
                </a:lnTo>
                <a:lnTo>
                  <a:pt x="42630" y="9030"/>
                </a:lnTo>
                <a:lnTo>
                  <a:pt x="42620" y="9020"/>
                </a:lnTo>
                <a:lnTo>
                  <a:pt x="42610" y="9010"/>
                </a:lnTo>
                <a:lnTo>
                  <a:pt x="42550" y="8990"/>
                </a:lnTo>
                <a:lnTo>
                  <a:pt x="42540" y="8980"/>
                </a:lnTo>
                <a:lnTo>
                  <a:pt x="42520" y="8970"/>
                </a:lnTo>
                <a:lnTo>
                  <a:pt x="42470" y="8920"/>
                </a:lnTo>
                <a:lnTo>
                  <a:pt x="42480" y="8890"/>
                </a:lnTo>
                <a:lnTo>
                  <a:pt x="42630" y="8410"/>
                </a:lnTo>
                <a:lnTo>
                  <a:pt x="42770" y="7930"/>
                </a:lnTo>
                <a:lnTo>
                  <a:pt x="42920" y="7460"/>
                </a:lnTo>
                <a:lnTo>
                  <a:pt x="42950" y="7330"/>
                </a:lnTo>
                <a:lnTo>
                  <a:pt x="42960" y="7260"/>
                </a:lnTo>
                <a:lnTo>
                  <a:pt x="42590" y="6860"/>
                </a:lnTo>
                <a:lnTo>
                  <a:pt x="42700" y="6680"/>
                </a:lnTo>
                <a:lnTo>
                  <a:pt x="42760" y="6610"/>
                </a:lnTo>
                <a:lnTo>
                  <a:pt x="42920" y="6490"/>
                </a:lnTo>
                <a:lnTo>
                  <a:pt x="42940" y="6450"/>
                </a:lnTo>
                <a:lnTo>
                  <a:pt x="42940" y="6400"/>
                </a:lnTo>
                <a:lnTo>
                  <a:pt x="42930" y="6200"/>
                </a:lnTo>
                <a:lnTo>
                  <a:pt x="42960" y="6190"/>
                </a:lnTo>
                <a:lnTo>
                  <a:pt x="43010" y="6200"/>
                </a:lnTo>
                <a:lnTo>
                  <a:pt x="43040" y="6190"/>
                </a:lnTo>
                <a:lnTo>
                  <a:pt x="43070" y="6170"/>
                </a:lnTo>
                <a:lnTo>
                  <a:pt x="43090" y="6140"/>
                </a:lnTo>
                <a:lnTo>
                  <a:pt x="43130" y="6100"/>
                </a:lnTo>
                <a:lnTo>
                  <a:pt x="43180" y="6070"/>
                </a:lnTo>
                <a:lnTo>
                  <a:pt x="43410" y="5990"/>
                </a:lnTo>
                <a:lnTo>
                  <a:pt x="43440" y="5980"/>
                </a:lnTo>
                <a:lnTo>
                  <a:pt x="43440" y="5950"/>
                </a:lnTo>
                <a:lnTo>
                  <a:pt x="43430" y="5890"/>
                </a:lnTo>
                <a:lnTo>
                  <a:pt x="43430" y="5870"/>
                </a:lnTo>
                <a:lnTo>
                  <a:pt x="43460" y="5840"/>
                </a:lnTo>
                <a:lnTo>
                  <a:pt x="43470" y="5790"/>
                </a:lnTo>
                <a:lnTo>
                  <a:pt x="43500" y="5620"/>
                </a:lnTo>
                <a:lnTo>
                  <a:pt x="43510" y="5570"/>
                </a:lnTo>
                <a:lnTo>
                  <a:pt x="43540" y="5520"/>
                </a:lnTo>
                <a:lnTo>
                  <a:pt x="43590" y="5480"/>
                </a:lnTo>
                <a:lnTo>
                  <a:pt x="43620" y="5470"/>
                </a:lnTo>
                <a:lnTo>
                  <a:pt x="43640" y="5470"/>
                </a:lnTo>
                <a:lnTo>
                  <a:pt x="43660" y="5480"/>
                </a:lnTo>
                <a:lnTo>
                  <a:pt x="43700" y="5480"/>
                </a:lnTo>
                <a:lnTo>
                  <a:pt x="43740" y="5500"/>
                </a:lnTo>
                <a:lnTo>
                  <a:pt x="43750" y="5490"/>
                </a:lnTo>
                <a:lnTo>
                  <a:pt x="43750" y="5480"/>
                </a:lnTo>
                <a:lnTo>
                  <a:pt x="43760" y="5460"/>
                </a:lnTo>
                <a:lnTo>
                  <a:pt x="43770" y="5450"/>
                </a:lnTo>
                <a:lnTo>
                  <a:pt x="44010" y="5390"/>
                </a:lnTo>
                <a:lnTo>
                  <a:pt x="44280" y="5310"/>
                </a:lnTo>
                <a:lnTo>
                  <a:pt x="44330" y="5270"/>
                </a:lnTo>
                <a:lnTo>
                  <a:pt x="44340" y="5240"/>
                </a:lnTo>
                <a:lnTo>
                  <a:pt x="44350" y="5220"/>
                </a:lnTo>
                <a:lnTo>
                  <a:pt x="44370" y="5200"/>
                </a:lnTo>
                <a:lnTo>
                  <a:pt x="44390" y="5190"/>
                </a:lnTo>
                <a:lnTo>
                  <a:pt x="44410" y="5190"/>
                </a:lnTo>
                <a:lnTo>
                  <a:pt x="44420" y="5200"/>
                </a:lnTo>
                <a:lnTo>
                  <a:pt x="44430" y="5190"/>
                </a:lnTo>
                <a:lnTo>
                  <a:pt x="44440" y="5170"/>
                </a:lnTo>
                <a:lnTo>
                  <a:pt x="44450" y="5130"/>
                </a:lnTo>
                <a:lnTo>
                  <a:pt x="44470" y="4920"/>
                </a:lnTo>
                <a:lnTo>
                  <a:pt x="44570" y="4560"/>
                </a:lnTo>
                <a:lnTo>
                  <a:pt x="44600" y="4550"/>
                </a:lnTo>
                <a:lnTo>
                  <a:pt x="44780" y="4600"/>
                </a:lnTo>
                <a:lnTo>
                  <a:pt x="44870" y="4650"/>
                </a:lnTo>
                <a:lnTo>
                  <a:pt x="44930" y="4720"/>
                </a:lnTo>
                <a:lnTo>
                  <a:pt x="44960" y="4830"/>
                </a:lnTo>
                <a:lnTo>
                  <a:pt x="44970" y="4840"/>
                </a:lnTo>
                <a:lnTo>
                  <a:pt x="45160" y="4870"/>
                </a:lnTo>
                <a:lnTo>
                  <a:pt x="45200" y="4900"/>
                </a:lnTo>
                <a:lnTo>
                  <a:pt x="45470" y="5210"/>
                </a:lnTo>
                <a:lnTo>
                  <a:pt x="45530" y="5260"/>
                </a:lnTo>
                <a:lnTo>
                  <a:pt x="45590" y="5280"/>
                </a:lnTo>
                <a:lnTo>
                  <a:pt x="45880" y="5240"/>
                </a:lnTo>
                <a:lnTo>
                  <a:pt x="45900" y="5230"/>
                </a:lnTo>
                <a:lnTo>
                  <a:pt x="45910" y="5220"/>
                </a:lnTo>
                <a:lnTo>
                  <a:pt x="45920" y="5220"/>
                </a:lnTo>
                <a:lnTo>
                  <a:pt x="45930" y="5210"/>
                </a:lnTo>
                <a:lnTo>
                  <a:pt x="46080" y="5240"/>
                </a:lnTo>
                <a:lnTo>
                  <a:pt x="46190" y="5250"/>
                </a:lnTo>
                <a:lnTo>
                  <a:pt x="46740" y="52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