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Formosa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Formo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650" y="9800"/>
                </a:moveTo>
                <a:lnTo>
                  <a:pt x="52650" y="8520"/>
                </a:lnTo>
                <a:lnTo>
                  <a:pt x="52640" y="6080"/>
                </a:lnTo>
                <a:lnTo>
                  <a:pt x="52720" y="6090"/>
                </a:lnTo>
                <a:lnTo>
                  <a:pt x="52740" y="6090"/>
                </a:lnTo>
                <a:lnTo>
                  <a:pt x="52750" y="6100"/>
                </a:lnTo>
                <a:lnTo>
                  <a:pt x="52760" y="6110"/>
                </a:lnTo>
                <a:lnTo>
                  <a:pt x="52760" y="6130"/>
                </a:lnTo>
                <a:lnTo>
                  <a:pt x="52760" y="6150"/>
                </a:lnTo>
                <a:lnTo>
                  <a:pt x="52770" y="6170"/>
                </a:lnTo>
                <a:lnTo>
                  <a:pt x="52780" y="6170"/>
                </a:lnTo>
                <a:lnTo>
                  <a:pt x="52790" y="6170"/>
                </a:lnTo>
                <a:lnTo>
                  <a:pt x="52800" y="6170"/>
                </a:lnTo>
                <a:lnTo>
                  <a:pt x="52850" y="6230"/>
                </a:lnTo>
                <a:lnTo>
                  <a:pt x="52870" y="6270"/>
                </a:lnTo>
                <a:lnTo>
                  <a:pt x="52850" y="6300"/>
                </a:lnTo>
                <a:lnTo>
                  <a:pt x="52830" y="6340"/>
                </a:lnTo>
                <a:lnTo>
                  <a:pt x="52830" y="6370"/>
                </a:lnTo>
                <a:lnTo>
                  <a:pt x="52850" y="6400"/>
                </a:lnTo>
                <a:lnTo>
                  <a:pt x="52900" y="6420"/>
                </a:lnTo>
                <a:lnTo>
                  <a:pt x="52930" y="6430"/>
                </a:lnTo>
                <a:lnTo>
                  <a:pt x="52940" y="6420"/>
                </a:lnTo>
                <a:lnTo>
                  <a:pt x="52950" y="6430"/>
                </a:lnTo>
                <a:lnTo>
                  <a:pt x="52960" y="6450"/>
                </a:lnTo>
                <a:lnTo>
                  <a:pt x="52950" y="6500"/>
                </a:lnTo>
                <a:lnTo>
                  <a:pt x="52950" y="6530"/>
                </a:lnTo>
                <a:lnTo>
                  <a:pt x="52990" y="6550"/>
                </a:lnTo>
                <a:lnTo>
                  <a:pt x="52960" y="6610"/>
                </a:lnTo>
                <a:lnTo>
                  <a:pt x="52970" y="6620"/>
                </a:lnTo>
                <a:lnTo>
                  <a:pt x="53000" y="6630"/>
                </a:lnTo>
                <a:lnTo>
                  <a:pt x="53010" y="6650"/>
                </a:lnTo>
                <a:lnTo>
                  <a:pt x="53020" y="6670"/>
                </a:lnTo>
                <a:lnTo>
                  <a:pt x="53030" y="6700"/>
                </a:lnTo>
                <a:lnTo>
                  <a:pt x="53090" y="6760"/>
                </a:lnTo>
                <a:lnTo>
                  <a:pt x="53100" y="6780"/>
                </a:lnTo>
                <a:lnTo>
                  <a:pt x="53100" y="6800"/>
                </a:lnTo>
                <a:lnTo>
                  <a:pt x="53110" y="6810"/>
                </a:lnTo>
                <a:lnTo>
                  <a:pt x="53120" y="6820"/>
                </a:lnTo>
                <a:lnTo>
                  <a:pt x="53130" y="6830"/>
                </a:lnTo>
                <a:lnTo>
                  <a:pt x="53140" y="6840"/>
                </a:lnTo>
                <a:lnTo>
                  <a:pt x="53160" y="6860"/>
                </a:lnTo>
                <a:lnTo>
                  <a:pt x="53170" y="6860"/>
                </a:lnTo>
                <a:lnTo>
                  <a:pt x="53180" y="6890"/>
                </a:lnTo>
                <a:lnTo>
                  <a:pt x="53200" y="6910"/>
                </a:lnTo>
                <a:lnTo>
                  <a:pt x="53240" y="6960"/>
                </a:lnTo>
                <a:lnTo>
                  <a:pt x="53280" y="7000"/>
                </a:lnTo>
                <a:lnTo>
                  <a:pt x="53310" y="7090"/>
                </a:lnTo>
                <a:lnTo>
                  <a:pt x="53340" y="7120"/>
                </a:lnTo>
                <a:lnTo>
                  <a:pt x="53340" y="7140"/>
                </a:lnTo>
                <a:lnTo>
                  <a:pt x="53330" y="7190"/>
                </a:lnTo>
                <a:lnTo>
                  <a:pt x="53340" y="7210"/>
                </a:lnTo>
                <a:lnTo>
                  <a:pt x="53340" y="7220"/>
                </a:lnTo>
                <a:lnTo>
                  <a:pt x="53370" y="7260"/>
                </a:lnTo>
                <a:lnTo>
                  <a:pt x="53440" y="7340"/>
                </a:lnTo>
                <a:lnTo>
                  <a:pt x="53670" y="7480"/>
                </a:lnTo>
                <a:lnTo>
                  <a:pt x="53690" y="7500"/>
                </a:lnTo>
                <a:lnTo>
                  <a:pt x="53730" y="7570"/>
                </a:lnTo>
                <a:lnTo>
                  <a:pt x="53760" y="7590"/>
                </a:lnTo>
                <a:lnTo>
                  <a:pt x="53810" y="7620"/>
                </a:lnTo>
                <a:lnTo>
                  <a:pt x="53830" y="7640"/>
                </a:lnTo>
                <a:lnTo>
                  <a:pt x="53850" y="7660"/>
                </a:lnTo>
                <a:lnTo>
                  <a:pt x="53860" y="7680"/>
                </a:lnTo>
                <a:lnTo>
                  <a:pt x="53870" y="7710"/>
                </a:lnTo>
                <a:lnTo>
                  <a:pt x="53870" y="7750"/>
                </a:lnTo>
                <a:lnTo>
                  <a:pt x="53880" y="7790"/>
                </a:lnTo>
                <a:lnTo>
                  <a:pt x="53900" y="7810"/>
                </a:lnTo>
                <a:lnTo>
                  <a:pt x="53930" y="7820"/>
                </a:lnTo>
                <a:lnTo>
                  <a:pt x="53960" y="7840"/>
                </a:lnTo>
                <a:lnTo>
                  <a:pt x="53990" y="7880"/>
                </a:lnTo>
                <a:lnTo>
                  <a:pt x="54010" y="7890"/>
                </a:lnTo>
                <a:lnTo>
                  <a:pt x="54040" y="7900"/>
                </a:lnTo>
                <a:lnTo>
                  <a:pt x="54140" y="7900"/>
                </a:lnTo>
                <a:lnTo>
                  <a:pt x="54170" y="7910"/>
                </a:lnTo>
                <a:lnTo>
                  <a:pt x="54270" y="8030"/>
                </a:lnTo>
                <a:lnTo>
                  <a:pt x="54290" y="8030"/>
                </a:lnTo>
                <a:lnTo>
                  <a:pt x="54310" y="8040"/>
                </a:lnTo>
                <a:lnTo>
                  <a:pt x="54350" y="8040"/>
                </a:lnTo>
                <a:lnTo>
                  <a:pt x="54340" y="8060"/>
                </a:lnTo>
                <a:lnTo>
                  <a:pt x="54330" y="8080"/>
                </a:lnTo>
                <a:lnTo>
                  <a:pt x="54330" y="8110"/>
                </a:lnTo>
                <a:lnTo>
                  <a:pt x="54360" y="8130"/>
                </a:lnTo>
                <a:lnTo>
                  <a:pt x="54380" y="8180"/>
                </a:lnTo>
                <a:lnTo>
                  <a:pt x="54400" y="8190"/>
                </a:lnTo>
                <a:lnTo>
                  <a:pt x="54450" y="8200"/>
                </a:lnTo>
                <a:lnTo>
                  <a:pt x="54480" y="8200"/>
                </a:lnTo>
                <a:lnTo>
                  <a:pt x="54520" y="8220"/>
                </a:lnTo>
                <a:lnTo>
                  <a:pt x="54550" y="8240"/>
                </a:lnTo>
                <a:lnTo>
                  <a:pt x="54570" y="8260"/>
                </a:lnTo>
                <a:lnTo>
                  <a:pt x="54590" y="8280"/>
                </a:lnTo>
                <a:lnTo>
                  <a:pt x="54620" y="8290"/>
                </a:lnTo>
                <a:lnTo>
                  <a:pt x="54670" y="8290"/>
                </a:lnTo>
                <a:lnTo>
                  <a:pt x="54810" y="8350"/>
                </a:lnTo>
                <a:lnTo>
                  <a:pt x="54820" y="8380"/>
                </a:lnTo>
                <a:lnTo>
                  <a:pt x="54830" y="8410"/>
                </a:lnTo>
                <a:lnTo>
                  <a:pt x="54860" y="8440"/>
                </a:lnTo>
                <a:lnTo>
                  <a:pt x="54900" y="8460"/>
                </a:lnTo>
                <a:lnTo>
                  <a:pt x="54920" y="8460"/>
                </a:lnTo>
                <a:lnTo>
                  <a:pt x="54960" y="8510"/>
                </a:lnTo>
                <a:lnTo>
                  <a:pt x="54980" y="8520"/>
                </a:lnTo>
                <a:lnTo>
                  <a:pt x="54990" y="8520"/>
                </a:lnTo>
                <a:lnTo>
                  <a:pt x="55030" y="8520"/>
                </a:lnTo>
                <a:lnTo>
                  <a:pt x="55050" y="8520"/>
                </a:lnTo>
                <a:lnTo>
                  <a:pt x="55070" y="8540"/>
                </a:lnTo>
                <a:lnTo>
                  <a:pt x="55100" y="8570"/>
                </a:lnTo>
                <a:lnTo>
                  <a:pt x="55130" y="8600"/>
                </a:lnTo>
                <a:lnTo>
                  <a:pt x="55170" y="8610"/>
                </a:lnTo>
                <a:lnTo>
                  <a:pt x="55190" y="8630"/>
                </a:lnTo>
                <a:lnTo>
                  <a:pt x="55200" y="8680"/>
                </a:lnTo>
                <a:lnTo>
                  <a:pt x="55190" y="8730"/>
                </a:lnTo>
                <a:lnTo>
                  <a:pt x="55170" y="8770"/>
                </a:lnTo>
                <a:lnTo>
                  <a:pt x="55190" y="8790"/>
                </a:lnTo>
                <a:lnTo>
                  <a:pt x="55230" y="8850"/>
                </a:lnTo>
                <a:lnTo>
                  <a:pt x="55280" y="8880"/>
                </a:lnTo>
                <a:lnTo>
                  <a:pt x="55320" y="8920"/>
                </a:lnTo>
                <a:lnTo>
                  <a:pt x="55340" y="8970"/>
                </a:lnTo>
                <a:lnTo>
                  <a:pt x="55350" y="9000"/>
                </a:lnTo>
                <a:lnTo>
                  <a:pt x="55360" y="9010"/>
                </a:lnTo>
                <a:lnTo>
                  <a:pt x="55390" y="9060"/>
                </a:lnTo>
                <a:lnTo>
                  <a:pt x="55410" y="9080"/>
                </a:lnTo>
                <a:lnTo>
                  <a:pt x="55470" y="9120"/>
                </a:lnTo>
                <a:lnTo>
                  <a:pt x="55550" y="9100"/>
                </a:lnTo>
                <a:lnTo>
                  <a:pt x="55630" y="9140"/>
                </a:lnTo>
                <a:lnTo>
                  <a:pt x="55700" y="9200"/>
                </a:lnTo>
                <a:lnTo>
                  <a:pt x="55760" y="9230"/>
                </a:lnTo>
                <a:lnTo>
                  <a:pt x="55800" y="9240"/>
                </a:lnTo>
                <a:lnTo>
                  <a:pt x="55860" y="9230"/>
                </a:lnTo>
                <a:lnTo>
                  <a:pt x="55980" y="9230"/>
                </a:lnTo>
                <a:lnTo>
                  <a:pt x="56000" y="9240"/>
                </a:lnTo>
                <a:lnTo>
                  <a:pt x="56040" y="9280"/>
                </a:lnTo>
                <a:lnTo>
                  <a:pt x="56060" y="9280"/>
                </a:lnTo>
                <a:lnTo>
                  <a:pt x="56160" y="9280"/>
                </a:lnTo>
                <a:lnTo>
                  <a:pt x="56180" y="9280"/>
                </a:lnTo>
                <a:lnTo>
                  <a:pt x="56210" y="9290"/>
                </a:lnTo>
                <a:lnTo>
                  <a:pt x="56240" y="9310"/>
                </a:lnTo>
                <a:lnTo>
                  <a:pt x="56260" y="9310"/>
                </a:lnTo>
                <a:lnTo>
                  <a:pt x="56260" y="9320"/>
                </a:lnTo>
                <a:lnTo>
                  <a:pt x="56300" y="9390"/>
                </a:lnTo>
                <a:lnTo>
                  <a:pt x="56310" y="9400"/>
                </a:lnTo>
                <a:lnTo>
                  <a:pt x="56380" y="9400"/>
                </a:lnTo>
                <a:lnTo>
                  <a:pt x="56420" y="9420"/>
                </a:lnTo>
                <a:lnTo>
                  <a:pt x="56490" y="9470"/>
                </a:lnTo>
                <a:lnTo>
                  <a:pt x="56620" y="9500"/>
                </a:lnTo>
                <a:lnTo>
                  <a:pt x="56690" y="9490"/>
                </a:lnTo>
                <a:lnTo>
                  <a:pt x="56710" y="9500"/>
                </a:lnTo>
                <a:lnTo>
                  <a:pt x="56730" y="9510"/>
                </a:lnTo>
                <a:lnTo>
                  <a:pt x="56770" y="9550"/>
                </a:lnTo>
                <a:lnTo>
                  <a:pt x="56790" y="9560"/>
                </a:lnTo>
                <a:lnTo>
                  <a:pt x="56810" y="9560"/>
                </a:lnTo>
                <a:lnTo>
                  <a:pt x="56880" y="9560"/>
                </a:lnTo>
                <a:lnTo>
                  <a:pt x="57040" y="9580"/>
                </a:lnTo>
                <a:lnTo>
                  <a:pt x="57200" y="9580"/>
                </a:lnTo>
                <a:lnTo>
                  <a:pt x="57240" y="9570"/>
                </a:lnTo>
                <a:lnTo>
                  <a:pt x="57340" y="9530"/>
                </a:lnTo>
                <a:lnTo>
                  <a:pt x="57380" y="9530"/>
                </a:lnTo>
                <a:lnTo>
                  <a:pt x="57420" y="9540"/>
                </a:lnTo>
                <a:lnTo>
                  <a:pt x="58170" y="10030"/>
                </a:lnTo>
                <a:lnTo>
                  <a:pt x="58250" y="10110"/>
                </a:lnTo>
                <a:lnTo>
                  <a:pt x="58280" y="10160"/>
                </a:lnTo>
                <a:lnTo>
                  <a:pt x="58300" y="10180"/>
                </a:lnTo>
                <a:lnTo>
                  <a:pt x="58320" y="10190"/>
                </a:lnTo>
                <a:lnTo>
                  <a:pt x="58370" y="10190"/>
                </a:lnTo>
                <a:lnTo>
                  <a:pt x="58410" y="10210"/>
                </a:lnTo>
                <a:lnTo>
                  <a:pt x="58440" y="10220"/>
                </a:lnTo>
                <a:lnTo>
                  <a:pt x="58460" y="10230"/>
                </a:lnTo>
                <a:lnTo>
                  <a:pt x="58480" y="10260"/>
                </a:lnTo>
                <a:lnTo>
                  <a:pt x="58510" y="10280"/>
                </a:lnTo>
                <a:lnTo>
                  <a:pt x="58550" y="10300"/>
                </a:lnTo>
                <a:lnTo>
                  <a:pt x="58600" y="10320"/>
                </a:lnTo>
                <a:lnTo>
                  <a:pt x="58610" y="10340"/>
                </a:lnTo>
                <a:lnTo>
                  <a:pt x="58620" y="10350"/>
                </a:lnTo>
                <a:lnTo>
                  <a:pt x="58620" y="10370"/>
                </a:lnTo>
                <a:lnTo>
                  <a:pt x="58630" y="10390"/>
                </a:lnTo>
                <a:lnTo>
                  <a:pt x="58680" y="10410"/>
                </a:lnTo>
                <a:lnTo>
                  <a:pt x="58760" y="10480"/>
                </a:lnTo>
                <a:lnTo>
                  <a:pt x="58780" y="10510"/>
                </a:lnTo>
                <a:lnTo>
                  <a:pt x="58820" y="10590"/>
                </a:lnTo>
                <a:lnTo>
                  <a:pt x="58860" y="10630"/>
                </a:lnTo>
                <a:lnTo>
                  <a:pt x="58920" y="10650"/>
                </a:lnTo>
                <a:lnTo>
                  <a:pt x="58950" y="10690"/>
                </a:lnTo>
                <a:lnTo>
                  <a:pt x="58970" y="10690"/>
                </a:lnTo>
                <a:lnTo>
                  <a:pt x="59000" y="10700"/>
                </a:lnTo>
                <a:lnTo>
                  <a:pt x="59020" y="10710"/>
                </a:lnTo>
                <a:lnTo>
                  <a:pt x="59030" y="10730"/>
                </a:lnTo>
                <a:lnTo>
                  <a:pt x="59050" y="10740"/>
                </a:lnTo>
                <a:lnTo>
                  <a:pt x="59140" y="10770"/>
                </a:lnTo>
                <a:lnTo>
                  <a:pt x="59190" y="10810"/>
                </a:lnTo>
                <a:lnTo>
                  <a:pt x="59240" y="10830"/>
                </a:lnTo>
                <a:lnTo>
                  <a:pt x="59320" y="10880"/>
                </a:lnTo>
                <a:lnTo>
                  <a:pt x="59360" y="10900"/>
                </a:lnTo>
                <a:lnTo>
                  <a:pt x="59400" y="10900"/>
                </a:lnTo>
                <a:lnTo>
                  <a:pt x="59410" y="10900"/>
                </a:lnTo>
                <a:lnTo>
                  <a:pt x="59430" y="10910"/>
                </a:lnTo>
                <a:lnTo>
                  <a:pt x="59480" y="10950"/>
                </a:lnTo>
                <a:lnTo>
                  <a:pt x="59500" y="10970"/>
                </a:lnTo>
                <a:lnTo>
                  <a:pt x="59560" y="10990"/>
                </a:lnTo>
                <a:lnTo>
                  <a:pt x="59960" y="11290"/>
                </a:lnTo>
                <a:lnTo>
                  <a:pt x="60000" y="11300"/>
                </a:lnTo>
                <a:lnTo>
                  <a:pt x="60110" y="11300"/>
                </a:lnTo>
                <a:lnTo>
                  <a:pt x="60140" y="11310"/>
                </a:lnTo>
                <a:lnTo>
                  <a:pt x="60150" y="11320"/>
                </a:lnTo>
                <a:lnTo>
                  <a:pt x="60170" y="11330"/>
                </a:lnTo>
                <a:lnTo>
                  <a:pt x="60180" y="11340"/>
                </a:lnTo>
                <a:lnTo>
                  <a:pt x="60190" y="11360"/>
                </a:lnTo>
                <a:lnTo>
                  <a:pt x="60200" y="11370"/>
                </a:lnTo>
                <a:lnTo>
                  <a:pt x="60650" y="11460"/>
                </a:lnTo>
                <a:lnTo>
                  <a:pt x="60700" y="11480"/>
                </a:lnTo>
                <a:lnTo>
                  <a:pt x="60730" y="11510"/>
                </a:lnTo>
                <a:lnTo>
                  <a:pt x="60780" y="11580"/>
                </a:lnTo>
                <a:lnTo>
                  <a:pt x="60910" y="11730"/>
                </a:lnTo>
                <a:lnTo>
                  <a:pt x="60920" y="11750"/>
                </a:lnTo>
                <a:lnTo>
                  <a:pt x="60930" y="11770"/>
                </a:lnTo>
                <a:lnTo>
                  <a:pt x="60940" y="11780"/>
                </a:lnTo>
                <a:lnTo>
                  <a:pt x="60960" y="11790"/>
                </a:lnTo>
                <a:lnTo>
                  <a:pt x="60990" y="11780"/>
                </a:lnTo>
                <a:lnTo>
                  <a:pt x="61010" y="11770"/>
                </a:lnTo>
                <a:lnTo>
                  <a:pt x="61040" y="11750"/>
                </a:lnTo>
                <a:lnTo>
                  <a:pt x="61100" y="11690"/>
                </a:lnTo>
                <a:lnTo>
                  <a:pt x="61130" y="11660"/>
                </a:lnTo>
                <a:lnTo>
                  <a:pt x="61170" y="11660"/>
                </a:lnTo>
                <a:lnTo>
                  <a:pt x="61360" y="11790"/>
                </a:lnTo>
                <a:lnTo>
                  <a:pt x="61380" y="11830"/>
                </a:lnTo>
                <a:lnTo>
                  <a:pt x="61400" y="11830"/>
                </a:lnTo>
                <a:lnTo>
                  <a:pt x="61550" y="11900"/>
                </a:lnTo>
                <a:lnTo>
                  <a:pt x="61570" y="11900"/>
                </a:lnTo>
                <a:lnTo>
                  <a:pt x="61610" y="11890"/>
                </a:lnTo>
                <a:lnTo>
                  <a:pt x="61630" y="11900"/>
                </a:lnTo>
                <a:lnTo>
                  <a:pt x="61650" y="11920"/>
                </a:lnTo>
                <a:lnTo>
                  <a:pt x="61660" y="11940"/>
                </a:lnTo>
                <a:lnTo>
                  <a:pt x="61670" y="11970"/>
                </a:lnTo>
                <a:lnTo>
                  <a:pt x="61700" y="11980"/>
                </a:lnTo>
                <a:lnTo>
                  <a:pt x="61860" y="11980"/>
                </a:lnTo>
                <a:lnTo>
                  <a:pt x="61900" y="11990"/>
                </a:lnTo>
                <a:lnTo>
                  <a:pt x="61930" y="12020"/>
                </a:lnTo>
                <a:lnTo>
                  <a:pt x="62020" y="12130"/>
                </a:lnTo>
                <a:lnTo>
                  <a:pt x="62050" y="12150"/>
                </a:lnTo>
                <a:lnTo>
                  <a:pt x="62120" y="12180"/>
                </a:lnTo>
                <a:lnTo>
                  <a:pt x="62140" y="12210"/>
                </a:lnTo>
                <a:lnTo>
                  <a:pt x="62210" y="12360"/>
                </a:lnTo>
                <a:lnTo>
                  <a:pt x="62250" y="12420"/>
                </a:lnTo>
                <a:lnTo>
                  <a:pt x="62310" y="12460"/>
                </a:lnTo>
                <a:lnTo>
                  <a:pt x="62380" y="12620"/>
                </a:lnTo>
                <a:lnTo>
                  <a:pt x="62380" y="12650"/>
                </a:lnTo>
                <a:lnTo>
                  <a:pt x="62470" y="12720"/>
                </a:lnTo>
                <a:lnTo>
                  <a:pt x="62510" y="12750"/>
                </a:lnTo>
                <a:lnTo>
                  <a:pt x="62530" y="12780"/>
                </a:lnTo>
                <a:lnTo>
                  <a:pt x="62550" y="12810"/>
                </a:lnTo>
                <a:lnTo>
                  <a:pt x="62550" y="12850"/>
                </a:lnTo>
                <a:lnTo>
                  <a:pt x="62520" y="13050"/>
                </a:lnTo>
                <a:lnTo>
                  <a:pt x="62510" y="13090"/>
                </a:lnTo>
                <a:lnTo>
                  <a:pt x="62490" y="13120"/>
                </a:lnTo>
                <a:lnTo>
                  <a:pt x="62460" y="13120"/>
                </a:lnTo>
                <a:lnTo>
                  <a:pt x="62440" y="13140"/>
                </a:lnTo>
                <a:lnTo>
                  <a:pt x="62430" y="13190"/>
                </a:lnTo>
                <a:lnTo>
                  <a:pt x="62420" y="13210"/>
                </a:lnTo>
                <a:lnTo>
                  <a:pt x="62380" y="13210"/>
                </a:lnTo>
                <a:lnTo>
                  <a:pt x="62320" y="13200"/>
                </a:lnTo>
                <a:lnTo>
                  <a:pt x="62320" y="13210"/>
                </a:lnTo>
                <a:lnTo>
                  <a:pt x="62310" y="13260"/>
                </a:lnTo>
                <a:lnTo>
                  <a:pt x="62300" y="13280"/>
                </a:lnTo>
                <a:lnTo>
                  <a:pt x="62280" y="13290"/>
                </a:lnTo>
                <a:lnTo>
                  <a:pt x="62260" y="13300"/>
                </a:lnTo>
                <a:lnTo>
                  <a:pt x="62240" y="13290"/>
                </a:lnTo>
                <a:lnTo>
                  <a:pt x="62210" y="13300"/>
                </a:lnTo>
                <a:lnTo>
                  <a:pt x="62170" y="13310"/>
                </a:lnTo>
                <a:lnTo>
                  <a:pt x="62140" y="13340"/>
                </a:lnTo>
                <a:lnTo>
                  <a:pt x="62100" y="13410"/>
                </a:lnTo>
                <a:lnTo>
                  <a:pt x="62110" y="13420"/>
                </a:lnTo>
                <a:lnTo>
                  <a:pt x="62130" y="13440"/>
                </a:lnTo>
                <a:lnTo>
                  <a:pt x="62150" y="13450"/>
                </a:lnTo>
                <a:lnTo>
                  <a:pt x="62170" y="13450"/>
                </a:lnTo>
                <a:lnTo>
                  <a:pt x="62150" y="13480"/>
                </a:lnTo>
                <a:lnTo>
                  <a:pt x="62110" y="13520"/>
                </a:lnTo>
                <a:lnTo>
                  <a:pt x="62070" y="13550"/>
                </a:lnTo>
                <a:lnTo>
                  <a:pt x="62040" y="13560"/>
                </a:lnTo>
                <a:lnTo>
                  <a:pt x="62010" y="13580"/>
                </a:lnTo>
                <a:lnTo>
                  <a:pt x="62010" y="13630"/>
                </a:lnTo>
                <a:lnTo>
                  <a:pt x="62040" y="13700"/>
                </a:lnTo>
                <a:lnTo>
                  <a:pt x="62020" y="13740"/>
                </a:lnTo>
                <a:lnTo>
                  <a:pt x="62010" y="13750"/>
                </a:lnTo>
                <a:lnTo>
                  <a:pt x="61980" y="13770"/>
                </a:lnTo>
                <a:lnTo>
                  <a:pt x="61940" y="13790"/>
                </a:lnTo>
                <a:lnTo>
                  <a:pt x="61890" y="13810"/>
                </a:lnTo>
                <a:lnTo>
                  <a:pt x="61890" y="13820"/>
                </a:lnTo>
                <a:lnTo>
                  <a:pt x="61890" y="13840"/>
                </a:lnTo>
                <a:lnTo>
                  <a:pt x="61940" y="13860"/>
                </a:lnTo>
                <a:lnTo>
                  <a:pt x="61940" y="13880"/>
                </a:lnTo>
                <a:lnTo>
                  <a:pt x="61930" y="13910"/>
                </a:lnTo>
                <a:lnTo>
                  <a:pt x="61920" y="13930"/>
                </a:lnTo>
                <a:lnTo>
                  <a:pt x="61850" y="13990"/>
                </a:lnTo>
                <a:lnTo>
                  <a:pt x="61830" y="14020"/>
                </a:lnTo>
                <a:lnTo>
                  <a:pt x="61930" y="14050"/>
                </a:lnTo>
                <a:lnTo>
                  <a:pt x="61920" y="14080"/>
                </a:lnTo>
                <a:lnTo>
                  <a:pt x="61900" y="14120"/>
                </a:lnTo>
                <a:lnTo>
                  <a:pt x="61660" y="14300"/>
                </a:lnTo>
                <a:lnTo>
                  <a:pt x="61590" y="14340"/>
                </a:lnTo>
                <a:lnTo>
                  <a:pt x="61460" y="14390"/>
                </a:lnTo>
                <a:lnTo>
                  <a:pt x="61430" y="14410"/>
                </a:lnTo>
                <a:lnTo>
                  <a:pt x="61410" y="14490"/>
                </a:lnTo>
                <a:lnTo>
                  <a:pt x="61400" y="14530"/>
                </a:lnTo>
                <a:lnTo>
                  <a:pt x="61380" y="14560"/>
                </a:lnTo>
                <a:lnTo>
                  <a:pt x="61370" y="14540"/>
                </a:lnTo>
                <a:lnTo>
                  <a:pt x="61360" y="14530"/>
                </a:lnTo>
                <a:lnTo>
                  <a:pt x="61340" y="14520"/>
                </a:lnTo>
                <a:lnTo>
                  <a:pt x="61320" y="14510"/>
                </a:lnTo>
                <a:lnTo>
                  <a:pt x="61330" y="14550"/>
                </a:lnTo>
                <a:lnTo>
                  <a:pt x="61350" y="14580"/>
                </a:lnTo>
                <a:lnTo>
                  <a:pt x="61380" y="14590"/>
                </a:lnTo>
                <a:lnTo>
                  <a:pt x="61410" y="14610"/>
                </a:lnTo>
                <a:lnTo>
                  <a:pt x="61410" y="14650"/>
                </a:lnTo>
                <a:lnTo>
                  <a:pt x="61380" y="14670"/>
                </a:lnTo>
                <a:lnTo>
                  <a:pt x="61330" y="14690"/>
                </a:lnTo>
                <a:lnTo>
                  <a:pt x="61300" y="14700"/>
                </a:lnTo>
                <a:lnTo>
                  <a:pt x="61280" y="14720"/>
                </a:lnTo>
                <a:lnTo>
                  <a:pt x="61280" y="14750"/>
                </a:lnTo>
                <a:lnTo>
                  <a:pt x="61290" y="14830"/>
                </a:lnTo>
                <a:lnTo>
                  <a:pt x="61290" y="14870"/>
                </a:lnTo>
                <a:lnTo>
                  <a:pt x="61280" y="14900"/>
                </a:lnTo>
                <a:lnTo>
                  <a:pt x="61210" y="15020"/>
                </a:lnTo>
                <a:lnTo>
                  <a:pt x="61190" y="15060"/>
                </a:lnTo>
                <a:lnTo>
                  <a:pt x="61200" y="15090"/>
                </a:lnTo>
                <a:lnTo>
                  <a:pt x="61250" y="15140"/>
                </a:lnTo>
                <a:lnTo>
                  <a:pt x="61240" y="15160"/>
                </a:lnTo>
                <a:lnTo>
                  <a:pt x="61210" y="15180"/>
                </a:lnTo>
                <a:lnTo>
                  <a:pt x="61210" y="15200"/>
                </a:lnTo>
                <a:lnTo>
                  <a:pt x="61200" y="15240"/>
                </a:lnTo>
                <a:lnTo>
                  <a:pt x="61190" y="15280"/>
                </a:lnTo>
                <a:lnTo>
                  <a:pt x="61180" y="15310"/>
                </a:lnTo>
                <a:lnTo>
                  <a:pt x="61190" y="15350"/>
                </a:lnTo>
                <a:lnTo>
                  <a:pt x="61200" y="15360"/>
                </a:lnTo>
                <a:lnTo>
                  <a:pt x="61250" y="15400"/>
                </a:lnTo>
                <a:lnTo>
                  <a:pt x="61260" y="15420"/>
                </a:lnTo>
                <a:lnTo>
                  <a:pt x="61280" y="15450"/>
                </a:lnTo>
                <a:lnTo>
                  <a:pt x="61290" y="15460"/>
                </a:lnTo>
                <a:lnTo>
                  <a:pt x="61280" y="15480"/>
                </a:lnTo>
                <a:lnTo>
                  <a:pt x="61240" y="15500"/>
                </a:lnTo>
                <a:lnTo>
                  <a:pt x="61240" y="15510"/>
                </a:lnTo>
                <a:lnTo>
                  <a:pt x="61240" y="15540"/>
                </a:lnTo>
                <a:lnTo>
                  <a:pt x="61250" y="15560"/>
                </a:lnTo>
                <a:lnTo>
                  <a:pt x="61260" y="15580"/>
                </a:lnTo>
                <a:lnTo>
                  <a:pt x="61260" y="15600"/>
                </a:lnTo>
                <a:lnTo>
                  <a:pt x="61250" y="15610"/>
                </a:lnTo>
                <a:lnTo>
                  <a:pt x="61230" y="15610"/>
                </a:lnTo>
                <a:lnTo>
                  <a:pt x="61160" y="15600"/>
                </a:lnTo>
                <a:lnTo>
                  <a:pt x="61150" y="15590"/>
                </a:lnTo>
                <a:lnTo>
                  <a:pt x="61140" y="15620"/>
                </a:lnTo>
                <a:lnTo>
                  <a:pt x="61130" y="15660"/>
                </a:lnTo>
                <a:lnTo>
                  <a:pt x="61120" y="15850"/>
                </a:lnTo>
                <a:lnTo>
                  <a:pt x="61110" y="15860"/>
                </a:lnTo>
                <a:lnTo>
                  <a:pt x="61100" y="15860"/>
                </a:lnTo>
                <a:lnTo>
                  <a:pt x="61070" y="15860"/>
                </a:lnTo>
                <a:lnTo>
                  <a:pt x="61040" y="15870"/>
                </a:lnTo>
                <a:lnTo>
                  <a:pt x="61040" y="15890"/>
                </a:lnTo>
                <a:lnTo>
                  <a:pt x="61060" y="15920"/>
                </a:lnTo>
                <a:lnTo>
                  <a:pt x="61070" y="15940"/>
                </a:lnTo>
                <a:lnTo>
                  <a:pt x="61040" y="15970"/>
                </a:lnTo>
                <a:lnTo>
                  <a:pt x="61000" y="15960"/>
                </a:lnTo>
                <a:lnTo>
                  <a:pt x="60960" y="15950"/>
                </a:lnTo>
                <a:lnTo>
                  <a:pt x="60930" y="15960"/>
                </a:lnTo>
                <a:lnTo>
                  <a:pt x="60900" y="16010"/>
                </a:lnTo>
                <a:lnTo>
                  <a:pt x="60930" y="16050"/>
                </a:lnTo>
                <a:lnTo>
                  <a:pt x="60970" y="16070"/>
                </a:lnTo>
                <a:lnTo>
                  <a:pt x="60980" y="16110"/>
                </a:lnTo>
                <a:lnTo>
                  <a:pt x="60950" y="16140"/>
                </a:lnTo>
                <a:lnTo>
                  <a:pt x="60910" y="16140"/>
                </a:lnTo>
                <a:lnTo>
                  <a:pt x="60900" y="16140"/>
                </a:lnTo>
                <a:lnTo>
                  <a:pt x="60860" y="16120"/>
                </a:lnTo>
                <a:lnTo>
                  <a:pt x="60850" y="16110"/>
                </a:lnTo>
                <a:lnTo>
                  <a:pt x="60850" y="16100"/>
                </a:lnTo>
                <a:lnTo>
                  <a:pt x="60850" y="16090"/>
                </a:lnTo>
                <a:lnTo>
                  <a:pt x="60860" y="16080"/>
                </a:lnTo>
                <a:lnTo>
                  <a:pt x="60860" y="16070"/>
                </a:lnTo>
                <a:lnTo>
                  <a:pt x="60850" y="16060"/>
                </a:lnTo>
                <a:lnTo>
                  <a:pt x="60840" y="16050"/>
                </a:lnTo>
                <a:lnTo>
                  <a:pt x="60830" y="16040"/>
                </a:lnTo>
                <a:lnTo>
                  <a:pt x="60810" y="16050"/>
                </a:lnTo>
                <a:lnTo>
                  <a:pt x="60780" y="16060"/>
                </a:lnTo>
                <a:lnTo>
                  <a:pt x="60770" y="16060"/>
                </a:lnTo>
                <a:lnTo>
                  <a:pt x="60750" y="16060"/>
                </a:lnTo>
                <a:lnTo>
                  <a:pt x="60730" y="16050"/>
                </a:lnTo>
                <a:lnTo>
                  <a:pt x="60690" y="16020"/>
                </a:lnTo>
                <a:lnTo>
                  <a:pt x="60680" y="16010"/>
                </a:lnTo>
                <a:lnTo>
                  <a:pt x="60670" y="16000"/>
                </a:lnTo>
                <a:lnTo>
                  <a:pt x="60650" y="15950"/>
                </a:lnTo>
                <a:lnTo>
                  <a:pt x="60650" y="15940"/>
                </a:lnTo>
                <a:lnTo>
                  <a:pt x="60630" y="15920"/>
                </a:lnTo>
                <a:lnTo>
                  <a:pt x="60530" y="15840"/>
                </a:lnTo>
                <a:lnTo>
                  <a:pt x="60500" y="15810"/>
                </a:lnTo>
                <a:lnTo>
                  <a:pt x="60500" y="15790"/>
                </a:lnTo>
                <a:lnTo>
                  <a:pt x="60490" y="15780"/>
                </a:lnTo>
                <a:lnTo>
                  <a:pt x="60490" y="15750"/>
                </a:lnTo>
                <a:lnTo>
                  <a:pt x="60480" y="15740"/>
                </a:lnTo>
                <a:lnTo>
                  <a:pt x="60470" y="15720"/>
                </a:lnTo>
                <a:lnTo>
                  <a:pt x="60460" y="15710"/>
                </a:lnTo>
                <a:lnTo>
                  <a:pt x="60450" y="15700"/>
                </a:lnTo>
                <a:lnTo>
                  <a:pt x="60440" y="15690"/>
                </a:lnTo>
                <a:lnTo>
                  <a:pt x="60280" y="15590"/>
                </a:lnTo>
                <a:lnTo>
                  <a:pt x="60240" y="15540"/>
                </a:lnTo>
                <a:lnTo>
                  <a:pt x="60210" y="15500"/>
                </a:lnTo>
                <a:lnTo>
                  <a:pt x="60200" y="15490"/>
                </a:lnTo>
                <a:lnTo>
                  <a:pt x="60190" y="15480"/>
                </a:lnTo>
                <a:lnTo>
                  <a:pt x="60170" y="15470"/>
                </a:lnTo>
                <a:lnTo>
                  <a:pt x="60150" y="15470"/>
                </a:lnTo>
                <a:lnTo>
                  <a:pt x="60130" y="15470"/>
                </a:lnTo>
                <a:lnTo>
                  <a:pt x="60110" y="15470"/>
                </a:lnTo>
                <a:lnTo>
                  <a:pt x="60100" y="15460"/>
                </a:lnTo>
                <a:lnTo>
                  <a:pt x="60080" y="15450"/>
                </a:lnTo>
                <a:lnTo>
                  <a:pt x="60030" y="15380"/>
                </a:lnTo>
                <a:lnTo>
                  <a:pt x="60000" y="15350"/>
                </a:lnTo>
                <a:lnTo>
                  <a:pt x="59990" y="15340"/>
                </a:lnTo>
                <a:lnTo>
                  <a:pt x="59980" y="15330"/>
                </a:lnTo>
                <a:lnTo>
                  <a:pt x="59900" y="15290"/>
                </a:lnTo>
                <a:lnTo>
                  <a:pt x="59870" y="15280"/>
                </a:lnTo>
                <a:lnTo>
                  <a:pt x="59850" y="15260"/>
                </a:lnTo>
                <a:lnTo>
                  <a:pt x="59790" y="15200"/>
                </a:lnTo>
                <a:lnTo>
                  <a:pt x="59770" y="15160"/>
                </a:lnTo>
                <a:lnTo>
                  <a:pt x="59750" y="15130"/>
                </a:lnTo>
                <a:lnTo>
                  <a:pt x="59700" y="15070"/>
                </a:lnTo>
                <a:lnTo>
                  <a:pt x="59660" y="15030"/>
                </a:lnTo>
                <a:lnTo>
                  <a:pt x="59600" y="14990"/>
                </a:lnTo>
                <a:lnTo>
                  <a:pt x="59510" y="14960"/>
                </a:lnTo>
                <a:lnTo>
                  <a:pt x="59440" y="14930"/>
                </a:lnTo>
                <a:lnTo>
                  <a:pt x="59370" y="14900"/>
                </a:lnTo>
                <a:lnTo>
                  <a:pt x="59350" y="14890"/>
                </a:lnTo>
                <a:lnTo>
                  <a:pt x="59290" y="14830"/>
                </a:lnTo>
                <a:lnTo>
                  <a:pt x="59270" y="14810"/>
                </a:lnTo>
                <a:lnTo>
                  <a:pt x="59260" y="14780"/>
                </a:lnTo>
                <a:lnTo>
                  <a:pt x="59250" y="14780"/>
                </a:lnTo>
                <a:lnTo>
                  <a:pt x="59230" y="14770"/>
                </a:lnTo>
                <a:lnTo>
                  <a:pt x="59210" y="14780"/>
                </a:lnTo>
                <a:lnTo>
                  <a:pt x="59200" y="14780"/>
                </a:lnTo>
                <a:lnTo>
                  <a:pt x="59190" y="14790"/>
                </a:lnTo>
                <a:lnTo>
                  <a:pt x="59180" y="14800"/>
                </a:lnTo>
                <a:lnTo>
                  <a:pt x="59170" y="14800"/>
                </a:lnTo>
                <a:lnTo>
                  <a:pt x="59170" y="14810"/>
                </a:lnTo>
                <a:lnTo>
                  <a:pt x="59150" y="14830"/>
                </a:lnTo>
                <a:lnTo>
                  <a:pt x="59130" y="14840"/>
                </a:lnTo>
                <a:lnTo>
                  <a:pt x="59110" y="14850"/>
                </a:lnTo>
                <a:lnTo>
                  <a:pt x="59080" y="14860"/>
                </a:lnTo>
                <a:lnTo>
                  <a:pt x="59040" y="14880"/>
                </a:lnTo>
                <a:lnTo>
                  <a:pt x="59020" y="14890"/>
                </a:lnTo>
                <a:lnTo>
                  <a:pt x="59000" y="14900"/>
                </a:lnTo>
                <a:lnTo>
                  <a:pt x="58980" y="14900"/>
                </a:lnTo>
                <a:lnTo>
                  <a:pt x="58960" y="14890"/>
                </a:lnTo>
                <a:lnTo>
                  <a:pt x="58910" y="14870"/>
                </a:lnTo>
                <a:lnTo>
                  <a:pt x="58890" y="14870"/>
                </a:lnTo>
                <a:lnTo>
                  <a:pt x="58880" y="14870"/>
                </a:lnTo>
                <a:lnTo>
                  <a:pt x="58870" y="14880"/>
                </a:lnTo>
                <a:lnTo>
                  <a:pt x="58860" y="14880"/>
                </a:lnTo>
                <a:lnTo>
                  <a:pt x="58840" y="14880"/>
                </a:lnTo>
                <a:lnTo>
                  <a:pt x="58830" y="14860"/>
                </a:lnTo>
                <a:lnTo>
                  <a:pt x="58810" y="14840"/>
                </a:lnTo>
                <a:lnTo>
                  <a:pt x="58770" y="14790"/>
                </a:lnTo>
                <a:lnTo>
                  <a:pt x="58760" y="14760"/>
                </a:lnTo>
                <a:lnTo>
                  <a:pt x="58760" y="14750"/>
                </a:lnTo>
                <a:lnTo>
                  <a:pt x="58770" y="14740"/>
                </a:lnTo>
                <a:lnTo>
                  <a:pt x="58770" y="14720"/>
                </a:lnTo>
                <a:lnTo>
                  <a:pt x="58760" y="14710"/>
                </a:lnTo>
                <a:lnTo>
                  <a:pt x="58730" y="14670"/>
                </a:lnTo>
                <a:lnTo>
                  <a:pt x="58720" y="14650"/>
                </a:lnTo>
                <a:lnTo>
                  <a:pt x="58710" y="14630"/>
                </a:lnTo>
                <a:lnTo>
                  <a:pt x="58710" y="14570"/>
                </a:lnTo>
                <a:lnTo>
                  <a:pt x="58710" y="14540"/>
                </a:lnTo>
                <a:lnTo>
                  <a:pt x="58710" y="14530"/>
                </a:lnTo>
                <a:lnTo>
                  <a:pt x="58690" y="14520"/>
                </a:lnTo>
                <a:lnTo>
                  <a:pt x="58670" y="14500"/>
                </a:lnTo>
                <a:lnTo>
                  <a:pt x="58630" y="14480"/>
                </a:lnTo>
                <a:lnTo>
                  <a:pt x="58600" y="14470"/>
                </a:lnTo>
                <a:lnTo>
                  <a:pt x="58580" y="14470"/>
                </a:lnTo>
                <a:lnTo>
                  <a:pt x="58540" y="14470"/>
                </a:lnTo>
                <a:lnTo>
                  <a:pt x="58530" y="14470"/>
                </a:lnTo>
                <a:lnTo>
                  <a:pt x="58520" y="14470"/>
                </a:lnTo>
                <a:lnTo>
                  <a:pt x="58470" y="14450"/>
                </a:lnTo>
                <a:lnTo>
                  <a:pt x="58460" y="14450"/>
                </a:lnTo>
                <a:lnTo>
                  <a:pt x="58440" y="14450"/>
                </a:lnTo>
                <a:lnTo>
                  <a:pt x="58410" y="14460"/>
                </a:lnTo>
                <a:lnTo>
                  <a:pt x="58390" y="14460"/>
                </a:lnTo>
                <a:lnTo>
                  <a:pt x="58370" y="14450"/>
                </a:lnTo>
                <a:lnTo>
                  <a:pt x="58330" y="14420"/>
                </a:lnTo>
                <a:lnTo>
                  <a:pt x="58280" y="14400"/>
                </a:lnTo>
                <a:lnTo>
                  <a:pt x="58270" y="14400"/>
                </a:lnTo>
                <a:lnTo>
                  <a:pt x="58260" y="14400"/>
                </a:lnTo>
                <a:lnTo>
                  <a:pt x="58240" y="14410"/>
                </a:lnTo>
                <a:lnTo>
                  <a:pt x="58220" y="14410"/>
                </a:lnTo>
                <a:lnTo>
                  <a:pt x="58210" y="14410"/>
                </a:lnTo>
                <a:lnTo>
                  <a:pt x="58200" y="14410"/>
                </a:lnTo>
                <a:lnTo>
                  <a:pt x="58190" y="14400"/>
                </a:lnTo>
                <a:lnTo>
                  <a:pt x="58180" y="14380"/>
                </a:lnTo>
                <a:lnTo>
                  <a:pt x="58180" y="14360"/>
                </a:lnTo>
                <a:lnTo>
                  <a:pt x="58180" y="14330"/>
                </a:lnTo>
                <a:lnTo>
                  <a:pt x="58180" y="14270"/>
                </a:lnTo>
                <a:lnTo>
                  <a:pt x="58170" y="14120"/>
                </a:lnTo>
                <a:lnTo>
                  <a:pt x="58130" y="14120"/>
                </a:lnTo>
                <a:lnTo>
                  <a:pt x="58120" y="14120"/>
                </a:lnTo>
                <a:lnTo>
                  <a:pt x="58110" y="14110"/>
                </a:lnTo>
                <a:lnTo>
                  <a:pt x="57970" y="13910"/>
                </a:lnTo>
                <a:lnTo>
                  <a:pt x="57880" y="13830"/>
                </a:lnTo>
                <a:lnTo>
                  <a:pt x="57850" y="13810"/>
                </a:lnTo>
                <a:lnTo>
                  <a:pt x="57810" y="13790"/>
                </a:lnTo>
                <a:lnTo>
                  <a:pt x="57790" y="13780"/>
                </a:lnTo>
                <a:lnTo>
                  <a:pt x="57790" y="13770"/>
                </a:lnTo>
                <a:lnTo>
                  <a:pt x="57780" y="13750"/>
                </a:lnTo>
                <a:lnTo>
                  <a:pt x="57780" y="13740"/>
                </a:lnTo>
                <a:lnTo>
                  <a:pt x="57780" y="13710"/>
                </a:lnTo>
                <a:lnTo>
                  <a:pt x="57780" y="13700"/>
                </a:lnTo>
                <a:lnTo>
                  <a:pt x="57780" y="13690"/>
                </a:lnTo>
                <a:lnTo>
                  <a:pt x="57770" y="13670"/>
                </a:lnTo>
                <a:lnTo>
                  <a:pt x="57750" y="13660"/>
                </a:lnTo>
                <a:lnTo>
                  <a:pt x="57680" y="13620"/>
                </a:lnTo>
                <a:lnTo>
                  <a:pt x="57620" y="13590"/>
                </a:lnTo>
                <a:lnTo>
                  <a:pt x="57610" y="13580"/>
                </a:lnTo>
                <a:lnTo>
                  <a:pt x="57600" y="13570"/>
                </a:lnTo>
                <a:lnTo>
                  <a:pt x="57580" y="13530"/>
                </a:lnTo>
                <a:lnTo>
                  <a:pt x="57570" y="13520"/>
                </a:lnTo>
                <a:lnTo>
                  <a:pt x="57560" y="13510"/>
                </a:lnTo>
                <a:lnTo>
                  <a:pt x="57530" y="13500"/>
                </a:lnTo>
                <a:lnTo>
                  <a:pt x="57470" y="13490"/>
                </a:lnTo>
                <a:lnTo>
                  <a:pt x="57460" y="13480"/>
                </a:lnTo>
                <a:lnTo>
                  <a:pt x="57450" y="13470"/>
                </a:lnTo>
                <a:lnTo>
                  <a:pt x="57440" y="13460"/>
                </a:lnTo>
                <a:lnTo>
                  <a:pt x="57430" y="13440"/>
                </a:lnTo>
                <a:lnTo>
                  <a:pt x="57430" y="13420"/>
                </a:lnTo>
                <a:lnTo>
                  <a:pt x="57420" y="13400"/>
                </a:lnTo>
                <a:lnTo>
                  <a:pt x="57410" y="13400"/>
                </a:lnTo>
                <a:lnTo>
                  <a:pt x="57390" y="13390"/>
                </a:lnTo>
                <a:lnTo>
                  <a:pt x="57360" y="13380"/>
                </a:lnTo>
                <a:lnTo>
                  <a:pt x="57340" y="13380"/>
                </a:lnTo>
                <a:lnTo>
                  <a:pt x="57320" y="13370"/>
                </a:lnTo>
                <a:lnTo>
                  <a:pt x="57300" y="13350"/>
                </a:lnTo>
                <a:lnTo>
                  <a:pt x="57280" y="13340"/>
                </a:lnTo>
                <a:lnTo>
                  <a:pt x="57260" y="13340"/>
                </a:lnTo>
                <a:lnTo>
                  <a:pt x="57240" y="13340"/>
                </a:lnTo>
                <a:lnTo>
                  <a:pt x="57230" y="13330"/>
                </a:lnTo>
                <a:lnTo>
                  <a:pt x="57220" y="13330"/>
                </a:lnTo>
                <a:lnTo>
                  <a:pt x="57200" y="13310"/>
                </a:lnTo>
                <a:lnTo>
                  <a:pt x="57180" y="13310"/>
                </a:lnTo>
                <a:lnTo>
                  <a:pt x="57160" y="13330"/>
                </a:lnTo>
                <a:lnTo>
                  <a:pt x="57150" y="13330"/>
                </a:lnTo>
                <a:lnTo>
                  <a:pt x="57140" y="13330"/>
                </a:lnTo>
                <a:lnTo>
                  <a:pt x="57120" y="13320"/>
                </a:lnTo>
                <a:lnTo>
                  <a:pt x="57110" y="13300"/>
                </a:lnTo>
                <a:lnTo>
                  <a:pt x="57100" y="13280"/>
                </a:lnTo>
                <a:lnTo>
                  <a:pt x="57100" y="13270"/>
                </a:lnTo>
                <a:lnTo>
                  <a:pt x="57100" y="13250"/>
                </a:lnTo>
                <a:lnTo>
                  <a:pt x="57100" y="13240"/>
                </a:lnTo>
                <a:lnTo>
                  <a:pt x="57100" y="13230"/>
                </a:lnTo>
                <a:lnTo>
                  <a:pt x="57090" y="13210"/>
                </a:lnTo>
                <a:lnTo>
                  <a:pt x="57050" y="13160"/>
                </a:lnTo>
                <a:lnTo>
                  <a:pt x="57040" y="13140"/>
                </a:lnTo>
                <a:lnTo>
                  <a:pt x="57030" y="13130"/>
                </a:lnTo>
                <a:lnTo>
                  <a:pt x="57020" y="13100"/>
                </a:lnTo>
                <a:lnTo>
                  <a:pt x="57020" y="13090"/>
                </a:lnTo>
                <a:lnTo>
                  <a:pt x="57020" y="13080"/>
                </a:lnTo>
                <a:lnTo>
                  <a:pt x="57000" y="13050"/>
                </a:lnTo>
                <a:lnTo>
                  <a:pt x="57000" y="13030"/>
                </a:lnTo>
                <a:lnTo>
                  <a:pt x="57000" y="13020"/>
                </a:lnTo>
                <a:lnTo>
                  <a:pt x="57010" y="13020"/>
                </a:lnTo>
                <a:lnTo>
                  <a:pt x="57020" y="13010"/>
                </a:lnTo>
                <a:lnTo>
                  <a:pt x="57020" y="13000"/>
                </a:lnTo>
                <a:lnTo>
                  <a:pt x="57020" y="12990"/>
                </a:lnTo>
                <a:lnTo>
                  <a:pt x="57020" y="12980"/>
                </a:lnTo>
                <a:lnTo>
                  <a:pt x="57010" y="12960"/>
                </a:lnTo>
                <a:lnTo>
                  <a:pt x="57000" y="12940"/>
                </a:lnTo>
                <a:lnTo>
                  <a:pt x="57000" y="12930"/>
                </a:lnTo>
                <a:lnTo>
                  <a:pt x="56990" y="12930"/>
                </a:lnTo>
                <a:lnTo>
                  <a:pt x="56960" y="12920"/>
                </a:lnTo>
                <a:lnTo>
                  <a:pt x="56910" y="12910"/>
                </a:lnTo>
                <a:lnTo>
                  <a:pt x="56890" y="12910"/>
                </a:lnTo>
                <a:lnTo>
                  <a:pt x="56880" y="12900"/>
                </a:lnTo>
                <a:lnTo>
                  <a:pt x="56880" y="12870"/>
                </a:lnTo>
                <a:lnTo>
                  <a:pt x="56870" y="12860"/>
                </a:lnTo>
                <a:lnTo>
                  <a:pt x="56870" y="12840"/>
                </a:lnTo>
                <a:lnTo>
                  <a:pt x="56870" y="12830"/>
                </a:lnTo>
                <a:lnTo>
                  <a:pt x="56860" y="12810"/>
                </a:lnTo>
                <a:lnTo>
                  <a:pt x="56790" y="12780"/>
                </a:lnTo>
                <a:lnTo>
                  <a:pt x="56780" y="12770"/>
                </a:lnTo>
                <a:lnTo>
                  <a:pt x="56770" y="12750"/>
                </a:lnTo>
                <a:lnTo>
                  <a:pt x="56770" y="12740"/>
                </a:lnTo>
                <a:lnTo>
                  <a:pt x="56790" y="12730"/>
                </a:lnTo>
                <a:lnTo>
                  <a:pt x="56790" y="12720"/>
                </a:lnTo>
                <a:lnTo>
                  <a:pt x="56780" y="12700"/>
                </a:lnTo>
                <a:lnTo>
                  <a:pt x="56760" y="12660"/>
                </a:lnTo>
                <a:lnTo>
                  <a:pt x="56750" y="12630"/>
                </a:lnTo>
                <a:lnTo>
                  <a:pt x="56740" y="12620"/>
                </a:lnTo>
                <a:lnTo>
                  <a:pt x="56720" y="12610"/>
                </a:lnTo>
                <a:lnTo>
                  <a:pt x="56670" y="12590"/>
                </a:lnTo>
                <a:lnTo>
                  <a:pt x="56650" y="12560"/>
                </a:lnTo>
                <a:lnTo>
                  <a:pt x="56610" y="12530"/>
                </a:lnTo>
                <a:lnTo>
                  <a:pt x="56590" y="12500"/>
                </a:lnTo>
                <a:lnTo>
                  <a:pt x="56560" y="12450"/>
                </a:lnTo>
                <a:lnTo>
                  <a:pt x="56530" y="12420"/>
                </a:lnTo>
                <a:lnTo>
                  <a:pt x="56510" y="12390"/>
                </a:lnTo>
                <a:lnTo>
                  <a:pt x="56490" y="12330"/>
                </a:lnTo>
                <a:lnTo>
                  <a:pt x="56460" y="12290"/>
                </a:lnTo>
                <a:lnTo>
                  <a:pt x="56460" y="12280"/>
                </a:lnTo>
                <a:lnTo>
                  <a:pt x="56440" y="12260"/>
                </a:lnTo>
                <a:lnTo>
                  <a:pt x="56410" y="12250"/>
                </a:lnTo>
                <a:lnTo>
                  <a:pt x="56390" y="12250"/>
                </a:lnTo>
                <a:lnTo>
                  <a:pt x="56370" y="12250"/>
                </a:lnTo>
                <a:lnTo>
                  <a:pt x="56350" y="12260"/>
                </a:lnTo>
                <a:lnTo>
                  <a:pt x="56340" y="12260"/>
                </a:lnTo>
                <a:lnTo>
                  <a:pt x="56320" y="12250"/>
                </a:lnTo>
                <a:lnTo>
                  <a:pt x="56280" y="12220"/>
                </a:lnTo>
                <a:lnTo>
                  <a:pt x="56260" y="12210"/>
                </a:lnTo>
                <a:lnTo>
                  <a:pt x="56250" y="12200"/>
                </a:lnTo>
                <a:lnTo>
                  <a:pt x="56170" y="12180"/>
                </a:lnTo>
                <a:lnTo>
                  <a:pt x="56160" y="12170"/>
                </a:lnTo>
                <a:lnTo>
                  <a:pt x="56140" y="12160"/>
                </a:lnTo>
                <a:lnTo>
                  <a:pt x="56120" y="12130"/>
                </a:lnTo>
                <a:lnTo>
                  <a:pt x="56100" y="12120"/>
                </a:lnTo>
                <a:lnTo>
                  <a:pt x="56040" y="12080"/>
                </a:lnTo>
                <a:lnTo>
                  <a:pt x="56020" y="12070"/>
                </a:lnTo>
                <a:lnTo>
                  <a:pt x="55900" y="11990"/>
                </a:lnTo>
                <a:lnTo>
                  <a:pt x="55840" y="11970"/>
                </a:lnTo>
                <a:lnTo>
                  <a:pt x="55820" y="11960"/>
                </a:lnTo>
                <a:lnTo>
                  <a:pt x="55750" y="11890"/>
                </a:lnTo>
                <a:lnTo>
                  <a:pt x="55700" y="11840"/>
                </a:lnTo>
                <a:lnTo>
                  <a:pt x="55690" y="11840"/>
                </a:lnTo>
                <a:lnTo>
                  <a:pt x="55660" y="11830"/>
                </a:lnTo>
                <a:lnTo>
                  <a:pt x="55640" y="11810"/>
                </a:lnTo>
                <a:lnTo>
                  <a:pt x="55350" y="11560"/>
                </a:lnTo>
                <a:lnTo>
                  <a:pt x="55340" y="11560"/>
                </a:lnTo>
                <a:lnTo>
                  <a:pt x="55330" y="11560"/>
                </a:lnTo>
                <a:lnTo>
                  <a:pt x="55320" y="11560"/>
                </a:lnTo>
                <a:lnTo>
                  <a:pt x="55300" y="11570"/>
                </a:lnTo>
                <a:lnTo>
                  <a:pt x="55290" y="11580"/>
                </a:lnTo>
                <a:lnTo>
                  <a:pt x="55280" y="11570"/>
                </a:lnTo>
                <a:lnTo>
                  <a:pt x="55260" y="11560"/>
                </a:lnTo>
                <a:lnTo>
                  <a:pt x="55220" y="11520"/>
                </a:lnTo>
                <a:lnTo>
                  <a:pt x="55210" y="11500"/>
                </a:lnTo>
                <a:lnTo>
                  <a:pt x="55210" y="11490"/>
                </a:lnTo>
                <a:lnTo>
                  <a:pt x="55200" y="11460"/>
                </a:lnTo>
                <a:lnTo>
                  <a:pt x="55200" y="11440"/>
                </a:lnTo>
                <a:lnTo>
                  <a:pt x="55210" y="11430"/>
                </a:lnTo>
                <a:lnTo>
                  <a:pt x="55220" y="11410"/>
                </a:lnTo>
                <a:lnTo>
                  <a:pt x="55220" y="11400"/>
                </a:lnTo>
                <a:lnTo>
                  <a:pt x="55210" y="11380"/>
                </a:lnTo>
                <a:lnTo>
                  <a:pt x="55130" y="11260"/>
                </a:lnTo>
                <a:lnTo>
                  <a:pt x="55120" y="11230"/>
                </a:lnTo>
                <a:lnTo>
                  <a:pt x="55120" y="11210"/>
                </a:lnTo>
                <a:lnTo>
                  <a:pt x="55120" y="11180"/>
                </a:lnTo>
                <a:lnTo>
                  <a:pt x="55120" y="11170"/>
                </a:lnTo>
                <a:lnTo>
                  <a:pt x="55110" y="11160"/>
                </a:lnTo>
                <a:lnTo>
                  <a:pt x="55080" y="11150"/>
                </a:lnTo>
                <a:lnTo>
                  <a:pt x="55070" y="11140"/>
                </a:lnTo>
                <a:lnTo>
                  <a:pt x="55010" y="11060"/>
                </a:lnTo>
                <a:lnTo>
                  <a:pt x="55000" y="11040"/>
                </a:lnTo>
                <a:lnTo>
                  <a:pt x="54990" y="11030"/>
                </a:lnTo>
                <a:lnTo>
                  <a:pt x="54960" y="11020"/>
                </a:lnTo>
                <a:lnTo>
                  <a:pt x="54880" y="10990"/>
                </a:lnTo>
                <a:lnTo>
                  <a:pt x="54850" y="10990"/>
                </a:lnTo>
                <a:lnTo>
                  <a:pt x="54740" y="10990"/>
                </a:lnTo>
                <a:lnTo>
                  <a:pt x="54720" y="10980"/>
                </a:lnTo>
                <a:lnTo>
                  <a:pt x="54680" y="10970"/>
                </a:lnTo>
                <a:lnTo>
                  <a:pt x="54610" y="10940"/>
                </a:lnTo>
                <a:lnTo>
                  <a:pt x="54600" y="10940"/>
                </a:lnTo>
                <a:lnTo>
                  <a:pt x="54580" y="10940"/>
                </a:lnTo>
                <a:lnTo>
                  <a:pt x="54560" y="10950"/>
                </a:lnTo>
                <a:lnTo>
                  <a:pt x="54550" y="10950"/>
                </a:lnTo>
                <a:lnTo>
                  <a:pt x="54500" y="10940"/>
                </a:lnTo>
                <a:lnTo>
                  <a:pt x="54490" y="10930"/>
                </a:lnTo>
                <a:lnTo>
                  <a:pt x="54390" y="10840"/>
                </a:lnTo>
                <a:lnTo>
                  <a:pt x="54360" y="10800"/>
                </a:lnTo>
                <a:lnTo>
                  <a:pt x="54280" y="10730"/>
                </a:lnTo>
                <a:lnTo>
                  <a:pt x="54260" y="10700"/>
                </a:lnTo>
                <a:lnTo>
                  <a:pt x="54250" y="10690"/>
                </a:lnTo>
                <a:lnTo>
                  <a:pt x="54250" y="10670"/>
                </a:lnTo>
                <a:lnTo>
                  <a:pt x="54250" y="10660"/>
                </a:lnTo>
                <a:lnTo>
                  <a:pt x="54240" y="10640"/>
                </a:lnTo>
                <a:lnTo>
                  <a:pt x="54240" y="10630"/>
                </a:lnTo>
                <a:lnTo>
                  <a:pt x="54230" y="10630"/>
                </a:lnTo>
                <a:lnTo>
                  <a:pt x="54220" y="10620"/>
                </a:lnTo>
                <a:lnTo>
                  <a:pt x="54200" y="10620"/>
                </a:lnTo>
                <a:lnTo>
                  <a:pt x="54190" y="10620"/>
                </a:lnTo>
                <a:lnTo>
                  <a:pt x="54170" y="10630"/>
                </a:lnTo>
                <a:lnTo>
                  <a:pt x="54150" y="10620"/>
                </a:lnTo>
                <a:lnTo>
                  <a:pt x="54130" y="10620"/>
                </a:lnTo>
                <a:lnTo>
                  <a:pt x="54100" y="10610"/>
                </a:lnTo>
                <a:lnTo>
                  <a:pt x="54090" y="10610"/>
                </a:lnTo>
                <a:lnTo>
                  <a:pt x="54080" y="10620"/>
                </a:lnTo>
                <a:lnTo>
                  <a:pt x="54080" y="10630"/>
                </a:lnTo>
                <a:lnTo>
                  <a:pt x="54060" y="10620"/>
                </a:lnTo>
                <a:lnTo>
                  <a:pt x="54050" y="10600"/>
                </a:lnTo>
                <a:lnTo>
                  <a:pt x="53980" y="10460"/>
                </a:lnTo>
                <a:lnTo>
                  <a:pt x="53970" y="10440"/>
                </a:lnTo>
                <a:lnTo>
                  <a:pt x="53960" y="10420"/>
                </a:lnTo>
                <a:lnTo>
                  <a:pt x="53950" y="10400"/>
                </a:lnTo>
                <a:lnTo>
                  <a:pt x="53930" y="10390"/>
                </a:lnTo>
                <a:lnTo>
                  <a:pt x="53880" y="10360"/>
                </a:lnTo>
                <a:lnTo>
                  <a:pt x="53810" y="10300"/>
                </a:lnTo>
                <a:lnTo>
                  <a:pt x="53800" y="10290"/>
                </a:lnTo>
                <a:lnTo>
                  <a:pt x="53780" y="10290"/>
                </a:lnTo>
                <a:lnTo>
                  <a:pt x="53750" y="10290"/>
                </a:lnTo>
                <a:lnTo>
                  <a:pt x="53710" y="10280"/>
                </a:lnTo>
                <a:lnTo>
                  <a:pt x="53630" y="10260"/>
                </a:lnTo>
                <a:lnTo>
                  <a:pt x="53580" y="10260"/>
                </a:lnTo>
                <a:lnTo>
                  <a:pt x="53570" y="10250"/>
                </a:lnTo>
                <a:lnTo>
                  <a:pt x="53550" y="10240"/>
                </a:lnTo>
                <a:lnTo>
                  <a:pt x="53480" y="10180"/>
                </a:lnTo>
                <a:lnTo>
                  <a:pt x="53380" y="10120"/>
                </a:lnTo>
                <a:lnTo>
                  <a:pt x="53370" y="10100"/>
                </a:lnTo>
                <a:lnTo>
                  <a:pt x="53360" y="10090"/>
                </a:lnTo>
                <a:lnTo>
                  <a:pt x="53350" y="10070"/>
                </a:lnTo>
                <a:lnTo>
                  <a:pt x="53350" y="10060"/>
                </a:lnTo>
                <a:lnTo>
                  <a:pt x="53340" y="10060"/>
                </a:lnTo>
                <a:lnTo>
                  <a:pt x="53330" y="10040"/>
                </a:lnTo>
                <a:lnTo>
                  <a:pt x="53300" y="10020"/>
                </a:lnTo>
                <a:lnTo>
                  <a:pt x="53290" y="10010"/>
                </a:lnTo>
                <a:lnTo>
                  <a:pt x="53270" y="10000"/>
                </a:lnTo>
                <a:lnTo>
                  <a:pt x="53250" y="10000"/>
                </a:lnTo>
                <a:lnTo>
                  <a:pt x="53090" y="9970"/>
                </a:lnTo>
                <a:lnTo>
                  <a:pt x="52650" y="9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