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Entre Ríos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Argentina • State Map | Fully Editable Vector Shape</a:t>
            </a:r>
          </a:p>
        </p:txBody>
      </p:sp>
      <p:sp>
        <p:nvSpPr>
          <p:cNvPr id="101" name="Entre Río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0710" y="33270"/>
                </a:moveTo>
                <a:lnTo>
                  <a:pt x="60600" y="33290"/>
                </a:lnTo>
                <a:lnTo>
                  <a:pt x="60410" y="33370"/>
                </a:lnTo>
                <a:lnTo>
                  <a:pt x="60310" y="33370"/>
                </a:lnTo>
                <a:lnTo>
                  <a:pt x="60230" y="33330"/>
                </a:lnTo>
                <a:lnTo>
                  <a:pt x="60010" y="33130"/>
                </a:lnTo>
                <a:lnTo>
                  <a:pt x="59980" y="33120"/>
                </a:lnTo>
                <a:lnTo>
                  <a:pt x="59880" y="33090"/>
                </a:lnTo>
                <a:lnTo>
                  <a:pt x="59840" y="33070"/>
                </a:lnTo>
                <a:lnTo>
                  <a:pt x="59720" y="32970"/>
                </a:lnTo>
                <a:lnTo>
                  <a:pt x="59570" y="32880"/>
                </a:lnTo>
                <a:lnTo>
                  <a:pt x="59540" y="32850"/>
                </a:lnTo>
                <a:lnTo>
                  <a:pt x="59500" y="32830"/>
                </a:lnTo>
                <a:lnTo>
                  <a:pt x="59440" y="32820"/>
                </a:lnTo>
                <a:lnTo>
                  <a:pt x="59230" y="32820"/>
                </a:lnTo>
                <a:lnTo>
                  <a:pt x="59210" y="32820"/>
                </a:lnTo>
                <a:lnTo>
                  <a:pt x="59200" y="32800"/>
                </a:lnTo>
                <a:lnTo>
                  <a:pt x="59190" y="32780"/>
                </a:lnTo>
                <a:lnTo>
                  <a:pt x="59180" y="32770"/>
                </a:lnTo>
                <a:lnTo>
                  <a:pt x="59160" y="32750"/>
                </a:lnTo>
                <a:lnTo>
                  <a:pt x="59150" y="32740"/>
                </a:lnTo>
                <a:lnTo>
                  <a:pt x="59130" y="32740"/>
                </a:lnTo>
                <a:lnTo>
                  <a:pt x="59120" y="32750"/>
                </a:lnTo>
                <a:lnTo>
                  <a:pt x="59110" y="32750"/>
                </a:lnTo>
                <a:lnTo>
                  <a:pt x="59100" y="32760"/>
                </a:lnTo>
                <a:lnTo>
                  <a:pt x="59080" y="32750"/>
                </a:lnTo>
                <a:lnTo>
                  <a:pt x="59070" y="32740"/>
                </a:lnTo>
                <a:lnTo>
                  <a:pt x="59060" y="32720"/>
                </a:lnTo>
                <a:lnTo>
                  <a:pt x="59050" y="32720"/>
                </a:lnTo>
                <a:lnTo>
                  <a:pt x="59040" y="32700"/>
                </a:lnTo>
                <a:lnTo>
                  <a:pt x="59040" y="32630"/>
                </a:lnTo>
                <a:lnTo>
                  <a:pt x="59040" y="32600"/>
                </a:lnTo>
                <a:lnTo>
                  <a:pt x="59020" y="32560"/>
                </a:lnTo>
                <a:lnTo>
                  <a:pt x="59010" y="32560"/>
                </a:lnTo>
                <a:lnTo>
                  <a:pt x="58990" y="32560"/>
                </a:lnTo>
                <a:lnTo>
                  <a:pt x="58960" y="32570"/>
                </a:lnTo>
                <a:lnTo>
                  <a:pt x="58950" y="32570"/>
                </a:lnTo>
                <a:lnTo>
                  <a:pt x="58940" y="32600"/>
                </a:lnTo>
                <a:lnTo>
                  <a:pt x="58930" y="32600"/>
                </a:lnTo>
                <a:lnTo>
                  <a:pt x="58750" y="32600"/>
                </a:lnTo>
                <a:lnTo>
                  <a:pt x="58650" y="32550"/>
                </a:lnTo>
                <a:lnTo>
                  <a:pt x="58570" y="32450"/>
                </a:lnTo>
                <a:lnTo>
                  <a:pt x="58480" y="32390"/>
                </a:lnTo>
                <a:lnTo>
                  <a:pt x="58370" y="32430"/>
                </a:lnTo>
                <a:lnTo>
                  <a:pt x="58310" y="32450"/>
                </a:lnTo>
                <a:lnTo>
                  <a:pt x="58240" y="32430"/>
                </a:lnTo>
                <a:lnTo>
                  <a:pt x="57960" y="32280"/>
                </a:lnTo>
                <a:lnTo>
                  <a:pt x="57930" y="32250"/>
                </a:lnTo>
                <a:lnTo>
                  <a:pt x="57850" y="32130"/>
                </a:lnTo>
                <a:lnTo>
                  <a:pt x="57820" y="32090"/>
                </a:lnTo>
                <a:lnTo>
                  <a:pt x="57780" y="32070"/>
                </a:lnTo>
                <a:lnTo>
                  <a:pt x="57680" y="32010"/>
                </a:lnTo>
                <a:lnTo>
                  <a:pt x="57640" y="32010"/>
                </a:lnTo>
                <a:lnTo>
                  <a:pt x="57600" y="31990"/>
                </a:lnTo>
                <a:lnTo>
                  <a:pt x="57250" y="31740"/>
                </a:lnTo>
                <a:lnTo>
                  <a:pt x="56980" y="31460"/>
                </a:lnTo>
                <a:lnTo>
                  <a:pt x="56880" y="31400"/>
                </a:lnTo>
                <a:lnTo>
                  <a:pt x="56820" y="31370"/>
                </a:lnTo>
                <a:lnTo>
                  <a:pt x="56770" y="31320"/>
                </a:lnTo>
                <a:lnTo>
                  <a:pt x="56760" y="31310"/>
                </a:lnTo>
                <a:lnTo>
                  <a:pt x="56740" y="31260"/>
                </a:lnTo>
                <a:lnTo>
                  <a:pt x="56700" y="31220"/>
                </a:lnTo>
                <a:lnTo>
                  <a:pt x="56680" y="31200"/>
                </a:lnTo>
                <a:lnTo>
                  <a:pt x="56660" y="31190"/>
                </a:lnTo>
                <a:lnTo>
                  <a:pt x="56630" y="31180"/>
                </a:lnTo>
                <a:lnTo>
                  <a:pt x="56600" y="31160"/>
                </a:lnTo>
                <a:lnTo>
                  <a:pt x="56470" y="31070"/>
                </a:lnTo>
                <a:lnTo>
                  <a:pt x="56350" y="30920"/>
                </a:lnTo>
                <a:lnTo>
                  <a:pt x="56340" y="30900"/>
                </a:lnTo>
                <a:lnTo>
                  <a:pt x="56290" y="30730"/>
                </a:lnTo>
                <a:lnTo>
                  <a:pt x="56280" y="30710"/>
                </a:lnTo>
                <a:lnTo>
                  <a:pt x="56270" y="30700"/>
                </a:lnTo>
                <a:lnTo>
                  <a:pt x="56250" y="30680"/>
                </a:lnTo>
                <a:lnTo>
                  <a:pt x="56240" y="30680"/>
                </a:lnTo>
                <a:lnTo>
                  <a:pt x="56200" y="30620"/>
                </a:lnTo>
                <a:lnTo>
                  <a:pt x="56090" y="30390"/>
                </a:lnTo>
                <a:lnTo>
                  <a:pt x="56060" y="30300"/>
                </a:lnTo>
                <a:lnTo>
                  <a:pt x="56050" y="30200"/>
                </a:lnTo>
                <a:lnTo>
                  <a:pt x="56030" y="29980"/>
                </a:lnTo>
                <a:lnTo>
                  <a:pt x="56020" y="29930"/>
                </a:lnTo>
                <a:lnTo>
                  <a:pt x="55990" y="29890"/>
                </a:lnTo>
                <a:lnTo>
                  <a:pt x="55920" y="29770"/>
                </a:lnTo>
                <a:lnTo>
                  <a:pt x="55900" y="29730"/>
                </a:lnTo>
                <a:lnTo>
                  <a:pt x="55900" y="29690"/>
                </a:lnTo>
                <a:lnTo>
                  <a:pt x="55910" y="29640"/>
                </a:lnTo>
                <a:lnTo>
                  <a:pt x="55970" y="29480"/>
                </a:lnTo>
                <a:lnTo>
                  <a:pt x="55980" y="29430"/>
                </a:lnTo>
                <a:lnTo>
                  <a:pt x="55990" y="29380"/>
                </a:lnTo>
                <a:lnTo>
                  <a:pt x="55970" y="29230"/>
                </a:lnTo>
                <a:lnTo>
                  <a:pt x="55980" y="29180"/>
                </a:lnTo>
                <a:lnTo>
                  <a:pt x="55990" y="29130"/>
                </a:lnTo>
                <a:lnTo>
                  <a:pt x="56030" y="28980"/>
                </a:lnTo>
                <a:lnTo>
                  <a:pt x="56040" y="28940"/>
                </a:lnTo>
                <a:lnTo>
                  <a:pt x="56040" y="28880"/>
                </a:lnTo>
                <a:lnTo>
                  <a:pt x="56020" y="28740"/>
                </a:lnTo>
                <a:lnTo>
                  <a:pt x="56030" y="28690"/>
                </a:lnTo>
                <a:lnTo>
                  <a:pt x="56040" y="28650"/>
                </a:lnTo>
                <a:lnTo>
                  <a:pt x="56110" y="28530"/>
                </a:lnTo>
                <a:lnTo>
                  <a:pt x="56120" y="28480"/>
                </a:lnTo>
                <a:lnTo>
                  <a:pt x="56110" y="28430"/>
                </a:lnTo>
                <a:lnTo>
                  <a:pt x="56090" y="28380"/>
                </a:lnTo>
                <a:lnTo>
                  <a:pt x="56030" y="28300"/>
                </a:lnTo>
                <a:lnTo>
                  <a:pt x="56010" y="28240"/>
                </a:lnTo>
                <a:lnTo>
                  <a:pt x="56000" y="28180"/>
                </a:lnTo>
                <a:lnTo>
                  <a:pt x="56000" y="28120"/>
                </a:lnTo>
                <a:lnTo>
                  <a:pt x="56020" y="28070"/>
                </a:lnTo>
                <a:lnTo>
                  <a:pt x="56080" y="27990"/>
                </a:lnTo>
                <a:lnTo>
                  <a:pt x="56100" y="27950"/>
                </a:lnTo>
                <a:lnTo>
                  <a:pt x="56100" y="27930"/>
                </a:lnTo>
                <a:lnTo>
                  <a:pt x="56110" y="27850"/>
                </a:lnTo>
                <a:lnTo>
                  <a:pt x="56140" y="27780"/>
                </a:lnTo>
                <a:lnTo>
                  <a:pt x="56140" y="27740"/>
                </a:lnTo>
                <a:lnTo>
                  <a:pt x="56140" y="27710"/>
                </a:lnTo>
                <a:lnTo>
                  <a:pt x="56140" y="27700"/>
                </a:lnTo>
                <a:lnTo>
                  <a:pt x="56150" y="27700"/>
                </a:lnTo>
                <a:lnTo>
                  <a:pt x="56140" y="27680"/>
                </a:lnTo>
                <a:lnTo>
                  <a:pt x="56140" y="27660"/>
                </a:lnTo>
                <a:lnTo>
                  <a:pt x="56140" y="27640"/>
                </a:lnTo>
                <a:lnTo>
                  <a:pt x="56150" y="27620"/>
                </a:lnTo>
                <a:lnTo>
                  <a:pt x="56170" y="27600"/>
                </a:lnTo>
                <a:lnTo>
                  <a:pt x="56180" y="27600"/>
                </a:lnTo>
                <a:lnTo>
                  <a:pt x="56240" y="27580"/>
                </a:lnTo>
                <a:lnTo>
                  <a:pt x="56280" y="27580"/>
                </a:lnTo>
                <a:lnTo>
                  <a:pt x="56320" y="27580"/>
                </a:lnTo>
                <a:lnTo>
                  <a:pt x="56470" y="27580"/>
                </a:lnTo>
                <a:lnTo>
                  <a:pt x="56510" y="27570"/>
                </a:lnTo>
                <a:lnTo>
                  <a:pt x="56550" y="27560"/>
                </a:lnTo>
                <a:lnTo>
                  <a:pt x="56590" y="27540"/>
                </a:lnTo>
                <a:lnTo>
                  <a:pt x="56630" y="27520"/>
                </a:lnTo>
                <a:lnTo>
                  <a:pt x="56700" y="27460"/>
                </a:lnTo>
                <a:lnTo>
                  <a:pt x="56760" y="27390"/>
                </a:lnTo>
                <a:lnTo>
                  <a:pt x="56870" y="27230"/>
                </a:lnTo>
                <a:lnTo>
                  <a:pt x="56920" y="27170"/>
                </a:lnTo>
                <a:lnTo>
                  <a:pt x="56950" y="27130"/>
                </a:lnTo>
                <a:lnTo>
                  <a:pt x="56960" y="27110"/>
                </a:lnTo>
                <a:lnTo>
                  <a:pt x="56990" y="27080"/>
                </a:lnTo>
                <a:lnTo>
                  <a:pt x="57020" y="27060"/>
                </a:lnTo>
                <a:lnTo>
                  <a:pt x="57030" y="27060"/>
                </a:lnTo>
                <a:lnTo>
                  <a:pt x="57050" y="27020"/>
                </a:lnTo>
                <a:lnTo>
                  <a:pt x="57070" y="27000"/>
                </a:lnTo>
                <a:lnTo>
                  <a:pt x="57080" y="26990"/>
                </a:lnTo>
                <a:lnTo>
                  <a:pt x="57100" y="26980"/>
                </a:lnTo>
                <a:lnTo>
                  <a:pt x="57130" y="26970"/>
                </a:lnTo>
                <a:lnTo>
                  <a:pt x="57140" y="26970"/>
                </a:lnTo>
                <a:lnTo>
                  <a:pt x="57150" y="26950"/>
                </a:lnTo>
                <a:lnTo>
                  <a:pt x="57190" y="26880"/>
                </a:lnTo>
                <a:lnTo>
                  <a:pt x="57280" y="26770"/>
                </a:lnTo>
                <a:lnTo>
                  <a:pt x="57290" y="26740"/>
                </a:lnTo>
                <a:lnTo>
                  <a:pt x="57300" y="26740"/>
                </a:lnTo>
                <a:lnTo>
                  <a:pt x="57360" y="26530"/>
                </a:lnTo>
                <a:lnTo>
                  <a:pt x="57380" y="26500"/>
                </a:lnTo>
                <a:lnTo>
                  <a:pt x="57460" y="26430"/>
                </a:lnTo>
                <a:lnTo>
                  <a:pt x="57490" y="26400"/>
                </a:lnTo>
                <a:lnTo>
                  <a:pt x="57620" y="26160"/>
                </a:lnTo>
                <a:lnTo>
                  <a:pt x="57740" y="25980"/>
                </a:lnTo>
                <a:lnTo>
                  <a:pt x="57820" y="25830"/>
                </a:lnTo>
                <a:lnTo>
                  <a:pt x="57920" y="25700"/>
                </a:lnTo>
                <a:lnTo>
                  <a:pt x="57960" y="25620"/>
                </a:lnTo>
                <a:lnTo>
                  <a:pt x="58070" y="25470"/>
                </a:lnTo>
                <a:lnTo>
                  <a:pt x="58190" y="25250"/>
                </a:lnTo>
                <a:lnTo>
                  <a:pt x="58210" y="25200"/>
                </a:lnTo>
                <a:lnTo>
                  <a:pt x="58220" y="25060"/>
                </a:lnTo>
                <a:lnTo>
                  <a:pt x="58230" y="25020"/>
                </a:lnTo>
                <a:lnTo>
                  <a:pt x="58270" y="24900"/>
                </a:lnTo>
                <a:lnTo>
                  <a:pt x="58270" y="24860"/>
                </a:lnTo>
                <a:lnTo>
                  <a:pt x="58270" y="24720"/>
                </a:lnTo>
                <a:lnTo>
                  <a:pt x="58290" y="24630"/>
                </a:lnTo>
                <a:lnTo>
                  <a:pt x="58290" y="24590"/>
                </a:lnTo>
                <a:lnTo>
                  <a:pt x="58280" y="24550"/>
                </a:lnTo>
                <a:lnTo>
                  <a:pt x="58230" y="24440"/>
                </a:lnTo>
                <a:lnTo>
                  <a:pt x="58210" y="24400"/>
                </a:lnTo>
                <a:lnTo>
                  <a:pt x="58190" y="24290"/>
                </a:lnTo>
                <a:lnTo>
                  <a:pt x="58360" y="24280"/>
                </a:lnTo>
                <a:lnTo>
                  <a:pt x="58390" y="24280"/>
                </a:lnTo>
                <a:lnTo>
                  <a:pt x="58520" y="24220"/>
                </a:lnTo>
                <a:lnTo>
                  <a:pt x="58530" y="24220"/>
                </a:lnTo>
                <a:lnTo>
                  <a:pt x="58540" y="24220"/>
                </a:lnTo>
                <a:lnTo>
                  <a:pt x="58550" y="24220"/>
                </a:lnTo>
                <a:lnTo>
                  <a:pt x="58600" y="24240"/>
                </a:lnTo>
                <a:lnTo>
                  <a:pt x="58620" y="24240"/>
                </a:lnTo>
                <a:lnTo>
                  <a:pt x="58760" y="24210"/>
                </a:lnTo>
                <a:lnTo>
                  <a:pt x="58870" y="24230"/>
                </a:lnTo>
                <a:lnTo>
                  <a:pt x="59060" y="24300"/>
                </a:lnTo>
                <a:lnTo>
                  <a:pt x="59220" y="24210"/>
                </a:lnTo>
                <a:lnTo>
                  <a:pt x="59260" y="24180"/>
                </a:lnTo>
                <a:lnTo>
                  <a:pt x="59280" y="24150"/>
                </a:lnTo>
                <a:lnTo>
                  <a:pt x="59360" y="24080"/>
                </a:lnTo>
                <a:lnTo>
                  <a:pt x="59470" y="24010"/>
                </a:lnTo>
                <a:lnTo>
                  <a:pt x="59520" y="23980"/>
                </a:lnTo>
                <a:lnTo>
                  <a:pt x="59550" y="23970"/>
                </a:lnTo>
                <a:lnTo>
                  <a:pt x="59620" y="23980"/>
                </a:lnTo>
                <a:lnTo>
                  <a:pt x="59740" y="24010"/>
                </a:lnTo>
                <a:lnTo>
                  <a:pt x="59800" y="24020"/>
                </a:lnTo>
                <a:lnTo>
                  <a:pt x="59820" y="24020"/>
                </a:lnTo>
                <a:lnTo>
                  <a:pt x="59990" y="23990"/>
                </a:lnTo>
                <a:lnTo>
                  <a:pt x="60030" y="23970"/>
                </a:lnTo>
                <a:lnTo>
                  <a:pt x="60070" y="23950"/>
                </a:lnTo>
                <a:lnTo>
                  <a:pt x="60330" y="23840"/>
                </a:lnTo>
                <a:lnTo>
                  <a:pt x="60390" y="23840"/>
                </a:lnTo>
                <a:lnTo>
                  <a:pt x="60420" y="23840"/>
                </a:lnTo>
                <a:lnTo>
                  <a:pt x="60450" y="23850"/>
                </a:lnTo>
                <a:lnTo>
                  <a:pt x="60470" y="23860"/>
                </a:lnTo>
                <a:lnTo>
                  <a:pt x="60520" y="23900"/>
                </a:lnTo>
                <a:lnTo>
                  <a:pt x="60530" y="23910"/>
                </a:lnTo>
                <a:lnTo>
                  <a:pt x="60550" y="23920"/>
                </a:lnTo>
                <a:lnTo>
                  <a:pt x="60600" y="23920"/>
                </a:lnTo>
                <a:lnTo>
                  <a:pt x="60690" y="23920"/>
                </a:lnTo>
                <a:lnTo>
                  <a:pt x="61090" y="24030"/>
                </a:lnTo>
                <a:lnTo>
                  <a:pt x="61160" y="24080"/>
                </a:lnTo>
                <a:lnTo>
                  <a:pt x="61180" y="24110"/>
                </a:lnTo>
                <a:lnTo>
                  <a:pt x="61180" y="24130"/>
                </a:lnTo>
                <a:lnTo>
                  <a:pt x="61200" y="24180"/>
                </a:lnTo>
                <a:lnTo>
                  <a:pt x="61230" y="24230"/>
                </a:lnTo>
                <a:lnTo>
                  <a:pt x="61280" y="24290"/>
                </a:lnTo>
                <a:lnTo>
                  <a:pt x="61400" y="24410"/>
                </a:lnTo>
                <a:lnTo>
                  <a:pt x="61490" y="24490"/>
                </a:lnTo>
                <a:lnTo>
                  <a:pt x="61520" y="24530"/>
                </a:lnTo>
                <a:lnTo>
                  <a:pt x="61530" y="24570"/>
                </a:lnTo>
                <a:lnTo>
                  <a:pt x="61540" y="24680"/>
                </a:lnTo>
                <a:lnTo>
                  <a:pt x="61560" y="24730"/>
                </a:lnTo>
                <a:lnTo>
                  <a:pt x="61640" y="24890"/>
                </a:lnTo>
                <a:lnTo>
                  <a:pt x="61660" y="24930"/>
                </a:lnTo>
                <a:lnTo>
                  <a:pt x="61900" y="25180"/>
                </a:lnTo>
                <a:lnTo>
                  <a:pt x="62010" y="25270"/>
                </a:lnTo>
                <a:lnTo>
                  <a:pt x="62030" y="25270"/>
                </a:lnTo>
                <a:lnTo>
                  <a:pt x="62040" y="25340"/>
                </a:lnTo>
                <a:lnTo>
                  <a:pt x="62050" y="25380"/>
                </a:lnTo>
                <a:lnTo>
                  <a:pt x="62060" y="25440"/>
                </a:lnTo>
                <a:lnTo>
                  <a:pt x="62060" y="25540"/>
                </a:lnTo>
                <a:lnTo>
                  <a:pt x="62060" y="25560"/>
                </a:lnTo>
                <a:lnTo>
                  <a:pt x="62040" y="25620"/>
                </a:lnTo>
                <a:lnTo>
                  <a:pt x="62030" y="25660"/>
                </a:lnTo>
                <a:lnTo>
                  <a:pt x="62010" y="25670"/>
                </a:lnTo>
                <a:lnTo>
                  <a:pt x="61960" y="25660"/>
                </a:lnTo>
                <a:lnTo>
                  <a:pt x="61870" y="25690"/>
                </a:lnTo>
                <a:lnTo>
                  <a:pt x="61830" y="25710"/>
                </a:lnTo>
                <a:lnTo>
                  <a:pt x="61820" y="25760"/>
                </a:lnTo>
                <a:lnTo>
                  <a:pt x="61830" y="25780"/>
                </a:lnTo>
                <a:lnTo>
                  <a:pt x="61920" y="25910"/>
                </a:lnTo>
                <a:lnTo>
                  <a:pt x="61930" y="26030"/>
                </a:lnTo>
                <a:lnTo>
                  <a:pt x="61900" y="26110"/>
                </a:lnTo>
                <a:lnTo>
                  <a:pt x="61840" y="26190"/>
                </a:lnTo>
                <a:lnTo>
                  <a:pt x="61820" y="26300"/>
                </a:lnTo>
                <a:lnTo>
                  <a:pt x="61830" y="26400"/>
                </a:lnTo>
                <a:lnTo>
                  <a:pt x="61830" y="26470"/>
                </a:lnTo>
                <a:lnTo>
                  <a:pt x="61810" y="26490"/>
                </a:lnTo>
                <a:lnTo>
                  <a:pt x="61770" y="26590"/>
                </a:lnTo>
                <a:lnTo>
                  <a:pt x="61750" y="26600"/>
                </a:lnTo>
                <a:lnTo>
                  <a:pt x="61720" y="26630"/>
                </a:lnTo>
                <a:lnTo>
                  <a:pt x="61700" y="26640"/>
                </a:lnTo>
                <a:lnTo>
                  <a:pt x="61680" y="26690"/>
                </a:lnTo>
                <a:lnTo>
                  <a:pt x="61670" y="26800"/>
                </a:lnTo>
                <a:lnTo>
                  <a:pt x="61650" y="26850"/>
                </a:lnTo>
                <a:lnTo>
                  <a:pt x="61620" y="26880"/>
                </a:lnTo>
                <a:lnTo>
                  <a:pt x="61540" y="26930"/>
                </a:lnTo>
                <a:lnTo>
                  <a:pt x="61500" y="26960"/>
                </a:lnTo>
                <a:lnTo>
                  <a:pt x="61480" y="27030"/>
                </a:lnTo>
                <a:lnTo>
                  <a:pt x="61530" y="27100"/>
                </a:lnTo>
                <a:lnTo>
                  <a:pt x="61550" y="27110"/>
                </a:lnTo>
                <a:lnTo>
                  <a:pt x="61610" y="27160"/>
                </a:lnTo>
                <a:lnTo>
                  <a:pt x="61660" y="27230"/>
                </a:lnTo>
                <a:lnTo>
                  <a:pt x="61680" y="27330"/>
                </a:lnTo>
                <a:lnTo>
                  <a:pt x="61660" y="27440"/>
                </a:lnTo>
                <a:lnTo>
                  <a:pt x="61530" y="27820"/>
                </a:lnTo>
                <a:lnTo>
                  <a:pt x="61510" y="27850"/>
                </a:lnTo>
                <a:lnTo>
                  <a:pt x="61460" y="27870"/>
                </a:lnTo>
                <a:lnTo>
                  <a:pt x="61360" y="27890"/>
                </a:lnTo>
                <a:lnTo>
                  <a:pt x="61320" y="27910"/>
                </a:lnTo>
                <a:lnTo>
                  <a:pt x="61290" y="27940"/>
                </a:lnTo>
                <a:lnTo>
                  <a:pt x="61230" y="28000"/>
                </a:lnTo>
                <a:lnTo>
                  <a:pt x="61210" y="28050"/>
                </a:lnTo>
                <a:lnTo>
                  <a:pt x="61240" y="28100"/>
                </a:lnTo>
                <a:lnTo>
                  <a:pt x="61310" y="28170"/>
                </a:lnTo>
                <a:lnTo>
                  <a:pt x="61330" y="28250"/>
                </a:lnTo>
                <a:lnTo>
                  <a:pt x="61330" y="28360"/>
                </a:lnTo>
                <a:lnTo>
                  <a:pt x="61330" y="28470"/>
                </a:lnTo>
                <a:lnTo>
                  <a:pt x="61310" y="28560"/>
                </a:lnTo>
                <a:lnTo>
                  <a:pt x="61260" y="28640"/>
                </a:lnTo>
                <a:lnTo>
                  <a:pt x="61250" y="28690"/>
                </a:lnTo>
                <a:lnTo>
                  <a:pt x="61270" y="28740"/>
                </a:lnTo>
                <a:lnTo>
                  <a:pt x="61410" y="28930"/>
                </a:lnTo>
                <a:lnTo>
                  <a:pt x="61430" y="29000"/>
                </a:lnTo>
                <a:lnTo>
                  <a:pt x="61420" y="29070"/>
                </a:lnTo>
                <a:lnTo>
                  <a:pt x="61290" y="29270"/>
                </a:lnTo>
                <a:lnTo>
                  <a:pt x="61240" y="29370"/>
                </a:lnTo>
                <a:lnTo>
                  <a:pt x="61220" y="29400"/>
                </a:lnTo>
                <a:lnTo>
                  <a:pt x="61220" y="29410"/>
                </a:lnTo>
                <a:lnTo>
                  <a:pt x="61220" y="29400"/>
                </a:lnTo>
                <a:lnTo>
                  <a:pt x="61180" y="29510"/>
                </a:lnTo>
                <a:lnTo>
                  <a:pt x="61170" y="29620"/>
                </a:lnTo>
                <a:lnTo>
                  <a:pt x="61200" y="29920"/>
                </a:lnTo>
                <a:lnTo>
                  <a:pt x="61230" y="30090"/>
                </a:lnTo>
                <a:lnTo>
                  <a:pt x="61260" y="30340"/>
                </a:lnTo>
                <a:lnTo>
                  <a:pt x="61280" y="30390"/>
                </a:lnTo>
                <a:lnTo>
                  <a:pt x="61340" y="30480"/>
                </a:lnTo>
                <a:lnTo>
                  <a:pt x="61350" y="30520"/>
                </a:lnTo>
                <a:lnTo>
                  <a:pt x="61340" y="30570"/>
                </a:lnTo>
                <a:lnTo>
                  <a:pt x="61310" y="30660"/>
                </a:lnTo>
                <a:lnTo>
                  <a:pt x="61300" y="30720"/>
                </a:lnTo>
                <a:lnTo>
                  <a:pt x="61330" y="30830"/>
                </a:lnTo>
                <a:lnTo>
                  <a:pt x="61330" y="30890"/>
                </a:lnTo>
                <a:lnTo>
                  <a:pt x="61310" y="30920"/>
                </a:lnTo>
                <a:lnTo>
                  <a:pt x="61230" y="30990"/>
                </a:lnTo>
                <a:lnTo>
                  <a:pt x="61210" y="30990"/>
                </a:lnTo>
                <a:lnTo>
                  <a:pt x="61160" y="31000"/>
                </a:lnTo>
                <a:lnTo>
                  <a:pt x="61130" y="31000"/>
                </a:lnTo>
                <a:lnTo>
                  <a:pt x="60840" y="30950"/>
                </a:lnTo>
                <a:lnTo>
                  <a:pt x="60770" y="30990"/>
                </a:lnTo>
                <a:lnTo>
                  <a:pt x="60760" y="31000"/>
                </a:lnTo>
                <a:lnTo>
                  <a:pt x="60740" y="31020"/>
                </a:lnTo>
                <a:lnTo>
                  <a:pt x="60740" y="31040"/>
                </a:lnTo>
                <a:lnTo>
                  <a:pt x="60780" y="31060"/>
                </a:lnTo>
                <a:lnTo>
                  <a:pt x="60780" y="31080"/>
                </a:lnTo>
                <a:lnTo>
                  <a:pt x="60770" y="31110"/>
                </a:lnTo>
                <a:lnTo>
                  <a:pt x="60770" y="31130"/>
                </a:lnTo>
                <a:lnTo>
                  <a:pt x="60760" y="31180"/>
                </a:lnTo>
                <a:lnTo>
                  <a:pt x="60740" y="31290"/>
                </a:lnTo>
                <a:lnTo>
                  <a:pt x="60740" y="31340"/>
                </a:lnTo>
                <a:lnTo>
                  <a:pt x="60770" y="31450"/>
                </a:lnTo>
                <a:lnTo>
                  <a:pt x="60780" y="31510"/>
                </a:lnTo>
                <a:lnTo>
                  <a:pt x="60760" y="31530"/>
                </a:lnTo>
                <a:lnTo>
                  <a:pt x="60720" y="31550"/>
                </a:lnTo>
                <a:lnTo>
                  <a:pt x="60680" y="31600"/>
                </a:lnTo>
                <a:lnTo>
                  <a:pt x="60620" y="31680"/>
                </a:lnTo>
                <a:lnTo>
                  <a:pt x="60590" y="31770"/>
                </a:lnTo>
                <a:lnTo>
                  <a:pt x="60550" y="31880"/>
                </a:lnTo>
                <a:lnTo>
                  <a:pt x="60530" y="31990"/>
                </a:lnTo>
                <a:lnTo>
                  <a:pt x="60520" y="32090"/>
                </a:lnTo>
                <a:lnTo>
                  <a:pt x="60540" y="32200"/>
                </a:lnTo>
                <a:lnTo>
                  <a:pt x="60530" y="32230"/>
                </a:lnTo>
                <a:lnTo>
                  <a:pt x="60510" y="32280"/>
                </a:lnTo>
                <a:lnTo>
                  <a:pt x="60500" y="32460"/>
                </a:lnTo>
                <a:lnTo>
                  <a:pt x="60500" y="32520"/>
                </a:lnTo>
                <a:lnTo>
                  <a:pt x="60510" y="32620"/>
                </a:lnTo>
                <a:lnTo>
                  <a:pt x="60550" y="32700"/>
                </a:lnTo>
                <a:lnTo>
                  <a:pt x="60660" y="32860"/>
                </a:lnTo>
                <a:lnTo>
                  <a:pt x="60680" y="32900"/>
                </a:lnTo>
                <a:lnTo>
                  <a:pt x="60690" y="32950"/>
                </a:lnTo>
                <a:lnTo>
                  <a:pt x="60700" y="33060"/>
                </a:lnTo>
                <a:lnTo>
                  <a:pt x="60720" y="33200"/>
                </a:lnTo>
                <a:lnTo>
                  <a:pt x="60720" y="33230"/>
                </a:lnTo>
                <a:lnTo>
                  <a:pt x="60710" y="33260"/>
                </a:lnTo>
                <a:lnTo>
                  <a:pt x="60710" y="33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