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Córdoba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Argentina • State Map | Fully Editable Vector Shape</a:t>
            </a:r>
          </a:p>
        </p:txBody>
      </p:sp>
      <p:sp>
        <p:nvSpPr>
          <p:cNvPr id="101" name="Córdo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300" y="23810"/>
                </a:moveTo>
                <a:lnTo>
                  <a:pt x="46750" y="23690"/>
                </a:lnTo>
                <a:lnTo>
                  <a:pt x="46850" y="23630"/>
                </a:lnTo>
                <a:lnTo>
                  <a:pt x="47030" y="23440"/>
                </a:lnTo>
                <a:lnTo>
                  <a:pt x="47250" y="23190"/>
                </a:lnTo>
                <a:lnTo>
                  <a:pt x="47270" y="23150"/>
                </a:lnTo>
                <a:lnTo>
                  <a:pt x="47280" y="23100"/>
                </a:lnTo>
                <a:lnTo>
                  <a:pt x="47220" y="22550"/>
                </a:lnTo>
                <a:lnTo>
                  <a:pt x="47240" y="22470"/>
                </a:lnTo>
                <a:lnTo>
                  <a:pt x="47380" y="22420"/>
                </a:lnTo>
                <a:lnTo>
                  <a:pt x="47980" y="22270"/>
                </a:lnTo>
                <a:lnTo>
                  <a:pt x="48370" y="22160"/>
                </a:lnTo>
                <a:lnTo>
                  <a:pt x="48600" y="22110"/>
                </a:lnTo>
                <a:lnTo>
                  <a:pt x="48680" y="22110"/>
                </a:lnTo>
                <a:lnTo>
                  <a:pt x="49090" y="22210"/>
                </a:lnTo>
                <a:lnTo>
                  <a:pt x="49110" y="22220"/>
                </a:lnTo>
                <a:lnTo>
                  <a:pt x="49110" y="22230"/>
                </a:lnTo>
                <a:lnTo>
                  <a:pt x="49120" y="22260"/>
                </a:lnTo>
                <a:lnTo>
                  <a:pt x="49110" y="22320"/>
                </a:lnTo>
                <a:lnTo>
                  <a:pt x="49110" y="22350"/>
                </a:lnTo>
                <a:lnTo>
                  <a:pt x="49120" y="22370"/>
                </a:lnTo>
                <a:lnTo>
                  <a:pt x="49150" y="22390"/>
                </a:lnTo>
                <a:lnTo>
                  <a:pt x="49300" y="22480"/>
                </a:lnTo>
                <a:lnTo>
                  <a:pt x="49310" y="22490"/>
                </a:lnTo>
                <a:lnTo>
                  <a:pt x="49330" y="22520"/>
                </a:lnTo>
                <a:lnTo>
                  <a:pt x="49350" y="22540"/>
                </a:lnTo>
                <a:lnTo>
                  <a:pt x="49360" y="22550"/>
                </a:lnTo>
                <a:lnTo>
                  <a:pt x="49490" y="22570"/>
                </a:lnTo>
                <a:lnTo>
                  <a:pt x="49510" y="22580"/>
                </a:lnTo>
                <a:lnTo>
                  <a:pt x="49520" y="22590"/>
                </a:lnTo>
                <a:lnTo>
                  <a:pt x="49550" y="22610"/>
                </a:lnTo>
                <a:lnTo>
                  <a:pt x="49570" y="22630"/>
                </a:lnTo>
                <a:lnTo>
                  <a:pt x="49590" y="22640"/>
                </a:lnTo>
                <a:lnTo>
                  <a:pt x="49610" y="22640"/>
                </a:lnTo>
                <a:lnTo>
                  <a:pt x="49730" y="22650"/>
                </a:lnTo>
                <a:lnTo>
                  <a:pt x="49770" y="22650"/>
                </a:lnTo>
                <a:lnTo>
                  <a:pt x="50010" y="22610"/>
                </a:lnTo>
                <a:lnTo>
                  <a:pt x="50040" y="22620"/>
                </a:lnTo>
                <a:lnTo>
                  <a:pt x="50190" y="22660"/>
                </a:lnTo>
                <a:lnTo>
                  <a:pt x="50210" y="22670"/>
                </a:lnTo>
                <a:lnTo>
                  <a:pt x="50290" y="22650"/>
                </a:lnTo>
                <a:lnTo>
                  <a:pt x="50310" y="22650"/>
                </a:lnTo>
                <a:lnTo>
                  <a:pt x="50320" y="22660"/>
                </a:lnTo>
                <a:lnTo>
                  <a:pt x="50330" y="22670"/>
                </a:lnTo>
                <a:lnTo>
                  <a:pt x="50330" y="22680"/>
                </a:lnTo>
                <a:lnTo>
                  <a:pt x="50330" y="22690"/>
                </a:lnTo>
                <a:lnTo>
                  <a:pt x="50330" y="22700"/>
                </a:lnTo>
                <a:lnTo>
                  <a:pt x="50320" y="22770"/>
                </a:lnTo>
                <a:lnTo>
                  <a:pt x="50320" y="22780"/>
                </a:lnTo>
                <a:lnTo>
                  <a:pt x="50330" y="22800"/>
                </a:lnTo>
                <a:lnTo>
                  <a:pt x="50350" y="22800"/>
                </a:lnTo>
                <a:lnTo>
                  <a:pt x="50420" y="22810"/>
                </a:lnTo>
                <a:lnTo>
                  <a:pt x="50440" y="22820"/>
                </a:lnTo>
                <a:lnTo>
                  <a:pt x="50460" y="22830"/>
                </a:lnTo>
                <a:lnTo>
                  <a:pt x="50460" y="22840"/>
                </a:lnTo>
                <a:lnTo>
                  <a:pt x="50460" y="22860"/>
                </a:lnTo>
                <a:lnTo>
                  <a:pt x="50460" y="22900"/>
                </a:lnTo>
                <a:lnTo>
                  <a:pt x="50470" y="22910"/>
                </a:lnTo>
                <a:lnTo>
                  <a:pt x="50480" y="22930"/>
                </a:lnTo>
                <a:lnTo>
                  <a:pt x="50530" y="22940"/>
                </a:lnTo>
                <a:lnTo>
                  <a:pt x="51710" y="22940"/>
                </a:lnTo>
                <a:lnTo>
                  <a:pt x="52410" y="22930"/>
                </a:lnTo>
                <a:lnTo>
                  <a:pt x="52750" y="22950"/>
                </a:lnTo>
                <a:lnTo>
                  <a:pt x="52850" y="23010"/>
                </a:lnTo>
                <a:lnTo>
                  <a:pt x="53170" y="23850"/>
                </a:lnTo>
                <a:lnTo>
                  <a:pt x="53070" y="24480"/>
                </a:lnTo>
                <a:lnTo>
                  <a:pt x="53080" y="24540"/>
                </a:lnTo>
                <a:lnTo>
                  <a:pt x="53090" y="24580"/>
                </a:lnTo>
                <a:lnTo>
                  <a:pt x="53550" y="25090"/>
                </a:lnTo>
                <a:lnTo>
                  <a:pt x="53650" y="25230"/>
                </a:lnTo>
                <a:lnTo>
                  <a:pt x="53630" y="25370"/>
                </a:lnTo>
                <a:lnTo>
                  <a:pt x="53100" y="27360"/>
                </a:lnTo>
                <a:lnTo>
                  <a:pt x="53060" y="27440"/>
                </a:lnTo>
                <a:lnTo>
                  <a:pt x="52970" y="27520"/>
                </a:lnTo>
                <a:lnTo>
                  <a:pt x="52890" y="27600"/>
                </a:lnTo>
                <a:lnTo>
                  <a:pt x="52860" y="27630"/>
                </a:lnTo>
                <a:lnTo>
                  <a:pt x="52860" y="27660"/>
                </a:lnTo>
                <a:lnTo>
                  <a:pt x="52860" y="27670"/>
                </a:lnTo>
                <a:lnTo>
                  <a:pt x="52890" y="27730"/>
                </a:lnTo>
                <a:lnTo>
                  <a:pt x="52900" y="27740"/>
                </a:lnTo>
                <a:lnTo>
                  <a:pt x="52900" y="27750"/>
                </a:lnTo>
                <a:lnTo>
                  <a:pt x="52900" y="27770"/>
                </a:lnTo>
                <a:lnTo>
                  <a:pt x="52900" y="27800"/>
                </a:lnTo>
                <a:lnTo>
                  <a:pt x="52890" y="27910"/>
                </a:lnTo>
                <a:lnTo>
                  <a:pt x="52890" y="27940"/>
                </a:lnTo>
                <a:lnTo>
                  <a:pt x="52900" y="28090"/>
                </a:lnTo>
                <a:lnTo>
                  <a:pt x="52910" y="28100"/>
                </a:lnTo>
                <a:lnTo>
                  <a:pt x="52910" y="28110"/>
                </a:lnTo>
                <a:lnTo>
                  <a:pt x="52910" y="28120"/>
                </a:lnTo>
                <a:lnTo>
                  <a:pt x="52940" y="28170"/>
                </a:lnTo>
                <a:lnTo>
                  <a:pt x="52960" y="28190"/>
                </a:lnTo>
                <a:lnTo>
                  <a:pt x="52970" y="28200"/>
                </a:lnTo>
                <a:lnTo>
                  <a:pt x="52970" y="28220"/>
                </a:lnTo>
                <a:lnTo>
                  <a:pt x="52970" y="28240"/>
                </a:lnTo>
                <a:lnTo>
                  <a:pt x="52940" y="28310"/>
                </a:lnTo>
                <a:lnTo>
                  <a:pt x="52920" y="28350"/>
                </a:lnTo>
                <a:lnTo>
                  <a:pt x="52910" y="28390"/>
                </a:lnTo>
                <a:lnTo>
                  <a:pt x="52900" y="28450"/>
                </a:lnTo>
                <a:lnTo>
                  <a:pt x="52900" y="28650"/>
                </a:lnTo>
                <a:lnTo>
                  <a:pt x="52950" y="28710"/>
                </a:lnTo>
                <a:lnTo>
                  <a:pt x="53000" y="28750"/>
                </a:lnTo>
                <a:lnTo>
                  <a:pt x="53060" y="28830"/>
                </a:lnTo>
                <a:lnTo>
                  <a:pt x="53080" y="28840"/>
                </a:lnTo>
                <a:lnTo>
                  <a:pt x="53140" y="28870"/>
                </a:lnTo>
                <a:lnTo>
                  <a:pt x="53180" y="28900"/>
                </a:lnTo>
                <a:lnTo>
                  <a:pt x="53190" y="28910"/>
                </a:lnTo>
                <a:lnTo>
                  <a:pt x="53200" y="28930"/>
                </a:lnTo>
                <a:lnTo>
                  <a:pt x="53260" y="29140"/>
                </a:lnTo>
                <a:lnTo>
                  <a:pt x="53270" y="29180"/>
                </a:lnTo>
                <a:lnTo>
                  <a:pt x="53320" y="29260"/>
                </a:lnTo>
                <a:lnTo>
                  <a:pt x="53470" y="29370"/>
                </a:lnTo>
                <a:lnTo>
                  <a:pt x="53490" y="29400"/>
                </a:lnTo>
                <a:lnTo>
                  <a:pt x="53520" y="29430"/>
                </a:lnTo>
                <a:lnTo>
                  <a:pt x="53530" y="29450"/>
                </a:lnTo>
                <a:lnTo>
                  <a:pt x="53540" y="29500"/>
                </a:lnTo>
                <a:lnTo>
                  <a:pt x="53560" y="29580"/>
                </a:lnTo>
                <a:lnTo>
                  <a:pt x="53560" y="29660"/>
                </a:lnTo>
                <a:lnTo>
                  <a:pt x="53570" y="29670"/>
                </a:lnTo>
                <a:lnTo>
                  <a:pt x="53580" y="29690"/>
                </a:lnTo>
                <a:lnTo>
                  <a:pt x="53590" y="29700"/>
                </a:lnTo>
                <a:lnTo>
                  <a:pt x="53610" y="29720"/>
                </a:lnTo>
                <a:lnTo>
                  <a:pt x="53620" y="29730"/>
                </a:lnTo>
                <a:lnTo>
                  <a:pt x="53630" y="29750"/>
                </a:lnTo>
                <a:lnTo>
                  <a:pt x="53630" y="29780"/>
                </a:lnTo>
                <a:lnTo>
                  <a:pt x="53620" y="29800"/>
                </a:lnTo>
                <a:lnTo>
                  <a:pt x="53620" y="29810"/>
                </a:lnTo>
                <a:lnTo>
                  <a:pt x="53620" y="29830"/>
                </a:lnTo>
                <a:lnTo>
                  <a:pt x="53610" y="29850"/>
                </a:lnTo>
                <a:lnTo>
                  <a:pt x="53600" y="29860"/>
                </a:lnTo>
                <a:lnTo>
                  <a:pt x="53570" y="29900"/>
                </a:lnTo>
                <a:lnTo>
                  <a:pt x="53570" y="29910"/>
                </a:lnTo>
                <a:lnTo>
                  <a:pt x="53570" y="29930"/>
                </a:lnTo>
                <a:lnTo>
                  <a:pt x="53580" y="29940"/>
                </a:lnTo>
                <a:lnTo>
                  <a:pt x="53600" y="29940"/>
                </a:lnTo>
                <a:lnTo>
                  <a:pt x="53660" y="29950"/>
                </a:lnTo>
                <a:lnTo>
                  <a:pt x="53670" y="29960"/>
                </a:lnTo>
                <a:lnTo>
                  <a:pt x="53690" y="29960"/>
                </a:lnTo>
                <a:lnTo>
                  <a:pt x="53700" y="29970"/>
                </a:lnTo>
                <a:lnTo>
                  <a:pt x="53700" y="29980"/>
                </a:lnTo>
                <a:lnTo>
                  <a:pt x="53760" y="30090"/>
                </a:lnTo>
                <a:lnTo>
                  <a:pt x="53800" y="30170"/>
                </a:lnTo>
                <a:lnTo>
                  <a:pt x="53800" y="30190"/>
                </a:lnTo>
                <a:lnTo>
                  <a:pt x="53810" y="30200"/>
                </a:lnTo>
                <a:lnTo>
                  <a:pt x="53870" y="30240"/>
                </a:lnTo>
                <a:lnTo>
                  <a:pt x="53880" y="30250"/>
                </a:lnTo>
                <a:lnTo>
                  <a:pt x="53880" y="30270"/>
                </a:lnTo>
                <a:lnTo>
                  <a:pt x="53900" y="30300"/>
                </a:lnTo>
                <a:lnTo>
                  <a:pt x="53900" y="30320"/>
                </a:lnTo>
                <a:lnTo>
                  <a:pt x="53900" y="30340"/>
                </a:lnTo>
                <a:lnTo>
                  <a:pt x="53900" y="30360"/>
                </a:lnTo>
                <a:lnTo>
                  <a:pt x="53890" y="30400"/>
                </a:lnTo>
                <a:lnTo>
                  <a:pt x="53860" y="30460"/>
                </a:lnTo>
                <a:lnTo>
                  <a:pt x="53850" y="30510"/>
                </a:lnTo>
                <a:lnTo>
                  <a:pt x="53850" y="30660"/>
                </a:lnTo>
                <a:lnTo>
                  <a:pt x="53850" y="30720"/>
                </a:lnTo>
                <a:lnTo>
                  <a:pt x="53840" y="30770"/>
                </a:lnTo>
                <a:lnTo>
                  <a:pt x="53830" y="30780"/>
                </a:lnTo>
                <a:lnTo>
                  <a:pt x="53800" y="30840"/>
                </a:lnTo>
                <a:lnTo>
                  <a:pt x="53730" y="30920"/>
                </a:lnTo>
                <a:lnTo>
                  <a:pt x="53700" y="30950"/>
                </a:lnTo>
                <a:lnTo>
                  <a:pt x="53670" y="30960"/>
                </a:lnTo>
                <a:lnTo>
                  <a:pt x="53660" y="30970"/>
                </a:lnTo>
                <a:lnTo>
                  <a:pt x="53650" y="30970"/>
                </a:lnTo>
                <a:lnTo>
                  <a:pt x="53620" y="30980"/>
                </a:lnTo>
                <a:lnTo>
                  <a:pt x="53600" y="30980"/>
                </a:lnTo>
                <a:lnTo>
                  <a:pt x="53570" y="30970"/>
                </a:lnTo>
                <a:lnTo>
                  <a:pt x="53520" y="31050"/>
                </a:lnTo>
                <a:lnTo>
                  <a:pt x="53050" y="31810"/>
                </a:lnTo>
                <a:lnTo>
                  <a:pt x="52420" y="32840"/>
                </a:lnTo>
                <a:lnTo>
                  <a:pt x="51580" y="34210"/>
                </a:lnTo>
                <a:lnTo>
                  <a:pt x="50570" y="34200"/>
                </a:lnTo>
                <a:lnTo>
                  <a:pt x="50500" y="34290"/>
                </a:lnTo>
                <a:lnTo>
                  <a:pt x="50490" y="34700"/>
                </a:lnTo>
                <a:lnTo>
                  <a:pt x="50480" y="35770"/>
                </a:lnTo>
                <a:lnTo>
                  <a:pt x="49300" y="35770"/>
                </a:lnTo>
                <a:lnTo>
                  <a:pt x="48200" y="35770"/>
                </a:lnTo>
                <a:lnTo>
                  <a:pt x="46960" y="35770"/>
                </a:lnTo>
                <a:lnTo>
                  <a:pt x="46960" y="35760"/>
                </a:lnTo>
                <a:lnTo>
                  <a:pt x="46960" y="33160"/>
                </a:lnTo>
                <a:lnTo>
                  <a:pt x="46860" y="31280"/>
                </a:lnTo>
                <a:lnTo>
                  <a:pt x="46870" y="31260"/>
                </a:lnTo>
                <a:lnTo>
                  <a:pt x="46880" y="31230"/>
                </a:lnTo>
                <a:lnTo>
                  <a:pt x="46940" y="31120"/>
                </a:lnTo>
                <a:lnTo>
                  <a:pt x="46950" y="31110"/>
                </a:lnTo>
                <a:lnTo>
                  <a:pt x="46950" y="31100"/>
                </a:lnTo>
                <a:lnTo>
                  <a:pt x="46960" y="31090"/>
                </a:lnTo>
                <a:lnTo>
                  <a:pt x="46980" y="31090"/>
                </a:lnTo>
                <a:lnTo>
                  <a:pt x="47030" y="31080"/>
                </a:lnTo>
                <a:lnTo>
                  <a:pt x="47040" y="31070"/>
                </a:lnTo>
                <a:lnTo>
                  <a:pt x="47060" y="31060"/>
                </a:lnTo>
                <a:lnTo>
                  <a:pt x="47070" y="31040"/>
                </a:lnTo>
                <a:lnTo>
                  <a:pt x="47070" y="31030"/>
                </a:lnTo>
                <a:lnTo>
                  <a:pt x="47070" y="31010"/>
                </a:lnTo>
                <a:lnTo>
                  <a:pt x="47050" y="30960"/>
                </a:lnTo>
                <a:lnTo>
                  <a:pt x="47050" y="30920"/>
                </a:lnTo>
                <a:lnTo>
                  <a:pt x="47060" y="30890"/>
                </a:lnTo>
                <a:lnTo>
                  <a:pt x="47110" y="30780"/>
                </a:lnTo>
                <a:lnTo>
                  <a:pt x="47120" y="30750"/>
                </a:lnTo>
                <a:lnTo>
                  <a:pt x="47120" y="30730"/>
                </a:lnTo>
                <a:lnTo>
                  <a:pt x="47110" y="30690"/>
                </a:lnTo>
                <a:lnTo>
                  <a:pt x="47100" y="30660"/>
                </a:lnTo>
                <a:lnTo>
                  <a:pt x="47110" y="30640"/>
                </a:lnTo>
                <a:lnTo>
                  <a:pt x="47110" y="30620"/>
                </a:lnTo>
                <a:lnTo>
                  <a:pt x="47190" y="30470"/>
                </a:lnTo>
                <a:lnTo>
                  <a:pt x="47200" y="30450"/>
                </a:lnTo>
                <a:lnTo>
                  <a:pt x="47200" y="30430"/>
                </a:lnTo>
                <a:lnTo>
                  <a:pt x="47200" y="30340"/>
                </a:lnTo>
                <a:lnTo>
                  <a:pt x="47210" y="30320"/>
                </a:lnTo>
                <a:lnTo>
                  <a:pt x="47210" y="30300"/>
                </a:lnTo>
                <a:lnTo>
                  <a:pt x="47240" y="30250"/>
                </a:lnTo>
                <a:lnTo>
                  <a:pt x="47250" y="30230"/>
                </a:lnTo>
                <a:lnTo>
                  <a:pt x="47250" y="30220"/>
                </a:lnTo>
                <a:lnTo>
                  <a:pt x="47250" y="30180"/>
                </a:lnTo>
                <a:lnTo>
                  <a:pt x="47250" y="30150"/>
                </a:lnTo>
                <a:lnTo>
                  <a:pt x="47250" y="30140"/>
                </a:lnTo>
                <a:lnTo>
                  <a:pt x="47260" y="30120"/>
                </a:lnTo>
                <a:lnTo>
                  <a:pt x="47290" y="30090"/>
                </a:lnTo>
                <a:lnTo>
                  <a:pt x="47300" y="30080"/>
                </a:lnTo>
                <a:lnTo>
                  <a:pt x="47310" y="30060"/>
                </a:lnTo>
                <a:lnTo>
                  <a:pt x="47320" y="30040"/>
                </a:lnTo>
                <a:lnTo>
                  <a:pt x="47330" y="29940"/>
                </a:lnTo>
                <a:lnTo>
                  <a:pt x="47380" y="29830"/>
                </a:lnTo>
                <a:lnTo>
                  <a:pt x="47390" y="29760"/>
                </a:lnTo>
                <a:lnTo>
                  <a:pt x="47400" y="29680"/>
                </a:lnTo>
                <a:lnTo>
                  <a:pt x="47400" y="29660"/>
                </a:lnTo>
                <a:lnTo>
                  <a:pt x="47390" y="29640"/>
                </a:lnTo>
                <a:lnTo>
                  <a:pt x="47380" y="29590"/>
                </a:lnTo>
                <a:lnTo>
                  <a:pt x="47370" y="29550"/>
                </a:lnTo>
                <a:lnTo>
                  <a:pt x="47360" y="29500"/>
                </a:lnTo>
                <a:lnTo>
                  <a:pt x="47310" y="29410"/>
                </a:lnTo>
                <a:lnTo>
                  <a:pt x="47300" y="29380"/>
                </a:lnTo>
                <a:lnTo>
                  <a:pt x="47300" y="29360"/>
                </a:lnTo>
                <a:lnTo>
                  <a:pt x="47300" y="29300"/>
                </a:lnTo>
                <a:lnTo>
                  <a:pt x="47310" y="29240"/>
                </a:lnTo>
                <a:lnTo>
                  <a:pt x="47310" y="29170"/>
                </a:lnTo>
                <a:lnTo>
                  <a:pt x="47310" y="29100"/>
                </a:lnTo>
                <a:lnTo>
                  <a:pt x="47300" y="29070"/>
                </a:lnTo>
                <a:lnTo>
                  <a:pt x="47300" y="29040"/>
                </a:lnTo>
                <a:lnTo>
                  <a:pt x="47290" y="29040"/>
                </a:lnTo>
                <a:lnTo>
                  <a:pt x="47280" y="29030"/>
                </a:lnTo>
                <a:lnTo>
                  <a:pt x="47260" y="29020"/>
                </a:lnTo>
                <a:lnTo>
                  <a:pt x="47250" y="29020"/>
                </a:lnTo>
                <a:lnTo>
                  <a:pt x="47240" y="29020"/>
                </a:lnTo>
                <a:lnTo>
                  <a:pt x="47200" y="29030"/>
                </a:lnTo>
                <a:lnTo>
                  <a:pt x="46990" y="29090"/>
                </a:lnTo>
                <a:lnTo>
                  <a:pt x="46770" y="29120"/>
                </a:lnTo>
                <a:lnTo>
                  <a:pt x="46740" y="29110"/>
                </a:lnTo>
                <a:lnTo>
                  <a:pt x="46730" y="29100"/>
                </a:lnTo>
                <a:lnTo>
                  <a:pt x="46720" y="29090"/>
                </a:lnTo>
                <a:lnTo>
                  <a:pt x="46720" y="29070"/>
                </a:lnTo>
                <a:lnTo>
                  <a:pt x="46720" y="29050"/>
                </a:lnTo>
                <a:lnTo>
                  <a:pt x="46720" y="28950"/>
                </a:lnTo>
                <a:lnTo>
                  <a:pt x="46710" y="28920"/>
                </a:lnTo>
                <a:lnTo>
                  <a:pt x="46710" y="28910"/>
                </a:lnTo>
                <a:lnTo>
                  <a:pt x="46680" y="28860"/>
                </a:lnTo>
                <a:lnTo>
                  <a:pt x="46660" y="28820"/>
                </a:lnTo>
                <a:lnTo>
                  <a:pt x="46640" y="28770"/>
                </a:lnTo>
                <a:lnTo>
                  <a:pt x="46640" y="28740"/>
                </a:lnTo>
                <a:lnTo>
                  <a:pt x="46640" y="28710"/>
                </a:lnTo>
                <a:lnTo>
                  <a:pt x="46640" y="28670"/>
                </a:lnTo>
                <a:lnTo>
                  <a:pt x="46640" y="28660"/>
                </a:lnTo>
                <a:lnTo>
                  <a:pt x="46630" y="28620"/>
                </a:lnTo>
                <a:lnTo>
                  <a:pt x="46620" y="28600"/>
                </a:lnTo>
                <a:lnTo>
                  <a:pt x="46610" y="28580"/>
                </a:lnTo>
                <a:lnTo>
                  <a:pt x="46550" y="28530"/>
                </a:lnTo>
                <a:lnTo>
                  <a:pt x="46490" y="28460"/>
                </a:lnTo>
                <a:lnTo>
                  <a:pt x="45910" y="28100"/>
                </a:lnTo>
                <a:lnTo>
                  <a:pt x="45810" y="28050"/>
                </a:lnTo>
                <a:lnTo>
                  <a:pt x="45740" y="28030"/>
                </a:lnTo>
                <a:lnTo>
                  <a:pt x="45560" y="28030"/>
                </a:lnTo>
                <a:lnTo>
                  <a:pt x="45560" y="27390"/>
                </a:lnTo>
                <a:lnTo>
                  <a:pt x="45550" y="26540"/>
                </a:lnTo>
                <a:lnTo>
                  <a:pt x="45550" y="26120"/>
                </a:lnTo>
                <a:lnTo>
                  <a:pt x="45570" y="25970"/>
                </a:lnTo>
                <a:lnTo>
                  <a:pt x="45710" y="25560"/>
                </a:lnTo>
                <a:lnTo>
                  <a:pt x="45740" y="25480"/>
                </a:lnTo>
                <a:lnTo>
                  <a:pt x="45780" y="25360"/>
                </a:lnTo>
                <a:lnTo>
                  <a:pt x="45950" y="24850"/>
                </a:lnTo>
                <a:lnTo>
                  <a:pt x="45950" y="24810"/>
                </a:lnTo>
                <a:lnTo>
                  <a:pt x="45970" y="24740"/>
                </a:lnTo>
                <a:lnTo>
                  <a:pt x="46020" y="24570"/>
                </a:lnTo>
                <a:lnTo>
                  <a:pt x="46050" y="24480"/>
                </a:lnTo>
                <a:lnTo>
                  <a:pt x="46060" y="24450"/>
                </a:lnTo>
                <a:lnTo>
                  <a:pt x="46100" y="24380"/>
                </a:lnTo>
                <a:lnTo>
                  <a:pt x="46130" y="24310"/>
                </a:lnTo>
                <a:lnTo>
                  <a:pt x="46300" y="23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