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Corrientes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Corrient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030" y="25270"/>
                </a:moveTo>
                <a:lnTo>
                  <a:pt x="62010" y="25270"/>
                </a:lnTo>
                <a:lnTo>
                  <a:pt x="61900" y="25180"/>
                </a:lnTo>
                <a:lnTo>
                  <a:pt x="61660" y="24930"/>
                </a:lnTo>
                <a:lnTo>
                  <a:pt x="61640" y="24890"/>
                </a:lnTo>
                <a:lnTo>
                  <a:pt x="61560" y="24730"/>
                </a:lnTo>
                <a:lnTo>
                  <a:pt x="61540" y="24680"/>
                </a:lnTo>
                <a:lnTo>
                  <a:pt x="61530" y="24570"/>
                </a:lnTo>
                <a:lnTo>
                  <a:pt x="61520" y="24530"/>
                </a:lnTo>
                <a:lnTo>
                  <a:pt x="61490" y="24490"/>
                </a:lnTo>
                <a:lnTo>
                  <a:pt x="61400" y="24410"/>
                </a:lnTo>
                <a:lnTo>
                  <a:pt x="61280" y="24290"/>
                </a:lnTo>
                <a:lnTo>
                  <a:pt x="61230" y="24230"/>
                </a:lnTo>
                <a:lnTo>
                  <a:pt x="61200" y="24180"/>
                </a:lnTo>
                <a:lnTo>
                  <a:pt x="61180" y="24130"/>
                </a:lnTo>
                <a:lnTo>
                  <a:pt x="61180" y="24110"/>
                </a:lnTo>
                <a:lnTo>
                  <a:pt x="61160" y="24080"/>
                </a:lnTo>
                <a:lnTo>
                  <a:pt x="61090" y="24030"/>
                </a:lnTo>
                <a:lnTo>
                  <a:pt x="60690" y="23920"/>
                </a:lnTo>
                <a:lnTo>
                  <a:pt x="60600" y="23920"/>
                </a:lnTo>
                <a:lnTo>
                  <a:pt x="60550" y="23920"/>
                </a:lnTo>
                <a:lnTo>
                  <a:pt x="60530" y="23910"/>
                </a:lnTo>
                <a:lnTo>
                  <a:pt x="60520" y="23900"/>
                </a:lnTo>
                <a:lnTo>
                  <a:pt x="60470" y="23860"/>
                </a:lnTo>
                <a:lnTo>
                  <a:pt x="60450" y="23850"/>
                </a:lnTo>
                <a:lnTo>
                  <a:pt x="60420" y="23840"/>
                </a:lnTo>
                <a:lnTo>
                  <a:pt x="60390" y="23840"/>
                </a:lnTo>
                <a:lnTo>
                  <a:pt x="60330" y="23840"/>
                </a:lnTo>
                <a:lnTo>
                  <a:pt x="60070" y="23950"/>
                </a:lnTo>
                <a:lnTo>
                  <a:pt x="60030" y="23970"/>
                </a:lnTo>
                <a:lnTo>
                  <a:pt x="59990" y="23990"/>
                </a:lnTo>
                <a:lnTo>
                  <a:pt x="59820" y="24020"/>
                </a:lnTo>
                <a:lnTo>
                  <a:pt x="59800" y="24020"/>
                </a:lnTo>
                <a:lnTo>
                  <a:pt x="59740" y="24010"/>
                </a:lnTo>
                <a:lnTo>
                  <a:pt x="59620" y="23980"/>
                </a:lnTo>
                <a:lnTo>
                  <a:pt x="59550" y="23970"/>
                </a:lnTo>
                <a:lnTo>
                  <a:pt x="59520" y="23980"/>
                </a:lnTo>
                <a:lnTo>
                  <a:pt x="59470" y="24010"/>
                </a:lnTo>
                <a:lnTo>
                  <a:pt x="59360" y="24080"/>
                </a:lnTo>
                <a:lnTo>
                  <a:pt x="59280" y="24150"/>
                </a:lnTo>
                <a:lnTo>
                  <a:pt x="59260" y="24180"/>
                </a:lnTo>
                <a:lnTo>
                  <a:pt x="59220" y="24210"/>
                </a:lnTo>
                <a:lnTo>
                  <a:pt x="59060" y="24300"/>
                </a:lnTo>
                <a:lnTo>
                  <a:pt x="58870" y="24230"/>
                </a:lnTo>
                <a:lnTo>
                  <a:pt x="58760" y="24210"/>
                </a:lnTo>
                <a:lnTo>
                  <a:pt x="58620" y="24240"/>
                </a:lnTo>
                <a:lnTo>
                  <a:pt x="58600" y="24240"/>
                </a:lnTo>
                <a:lnTo>
                  <a:pt x="58550" y="24220"/>
                </a:lnTo>
                <a:lnTo>
                  <a:pt x="58540" y="24220"/>
                </a:lnTo>
                <a:lnTo>
                  <a:pt x="58530" y="24220"/>
                </a:lnTo>
                <a:lnTo>
                  <a:pt x="58520" y="24220"/>
                </a:lnTo>
                <a:lnTo>
                  <a:pt x="58390" y="24280"/>
                </a:lnTo>
                <a:lnTo>
                  <a:pt x="58360" y="24280"/>
                </a:lnTo>
                <a:lnTo>
                  <a:pt x="58190" y="24290"/>
                </a:lnTo>
                <a:lnTo>
                  <a:pt x="58180" y="24180"/>
                </a:lnTo>
                <a:lnTo>
                  <a:pt x="58180" y="24140"/>
                </a:lnTo>
                <a:lnTo>
                  <a:pt x="58220" y="24020"/>
                </a:lnTo>
                <a:lnTo>
                  <a:pt x="58230" y="23970"/>
                </a:lnTo>
                <a:lnTo>
                  <a:pt x="58230" y="23880"/>
                </a:lnTo>
                <a:lnTo>
                  <a:pt x="58240" y="23840"/>
                </a:lnTo>
                <a:lnTo>
                  <a:pt x="58260" y="23800"/>
                </a:lnTo>
                <a:lnTo>
                  <a:pt x="58320" y="23680"/>
                </a:lnTo>
                <a:lnTo>
                  <a:pt x="58330" y="23640"/>
                </a:lnTo>
                <a:lnTo>
                  <a:pt x="58330" y="23600"/>
                </a:lnTo>
                <a:lnTo>
                  <a:pt x="58320" y="23510"/>
                </a:lnTo>
                <a:lnTo>
                  <a:pt x="58260" y="23310"/>
                </a:lnTo>
                <a:lnTo>
                  <a:pt x="58190" y="23190"/>
                </a:lnTo>
                <a:lnTo>
                  <a:pt x="58170" y="23110"/>
                </a:lnTo>
                <a:lnTo>
                  <a:pt x="58190" y="23050"/>
                </a:lnTo>
                <a:lnTo>
                  <a:pt x="58250" y="22920"/>
                </a:lnTo>
                <a:lnTo>
                  <a:pt x="58260" y="22880"/>
                </a:lnTo>
                <a:lnTo>
                  <a:pt x="58340" y="22560"/>
                </a:lnTo>
                <a:lnTo>
                  <a:pt x="58340" y="22070"/>
                </a:lnTo>
                <a:lnTo>
                  <a:pt x="58360" y="22000"/>
                </a:lnTo>
                <a:lnTo>
                  <a:pt x="58430" y="21710"/>
                </a:lnTo>
                <a:lnTo>
                  <a:pt x="58460" y="21650"/>
                </a:lnTo>
                <a:lnTo>
                  <a:pt x="58500" y="21590"/>
                </a:lnTo>
                <a:lnTo>
                  <a:pt x="58560" y="21550"/>
                </a:lnTo>
                <a:lnTo>
                  <a:pt x="58620" y="21510"/>
                </a:lnTo>
                <a:lnTo>
                  <a:pt x="58820" y="21440"/>
                </a:lnTo>
                <a:lnTo>
                  <a:pt x="58880" y="21390"/>
                </a:lnTo>
                <a:lnTo>
                  <a:pt x="58940" y="21340"/>
                </a:lnTo>
                <a:lnTo>
                  <a:pt x="59000" y="21290"/>
                </a:lnTo>
                <a:lnTo>
                  <a:pt x="59090" y="21240"/>
                </a:lnTo>
                <a:lnTo>
                  <a:pt x="59120" y="21210"/>
                </a:lnTo>
                <a:lnTo>
                  <a:pt x="59150" y="21150"/>
                </a:lnTo>
                <a:lnTo>
                  <a:pt x="59160" y="21070"/>
                </a:lnTo>
                <a:lnTo>
                  <a:pt x="59160" y="20910"/>
                </a:lnTo>
                <a:lnTo>
                  <a:pt x="59170" y="20910"/>
                </a:lnTo>
                <a:lnTo>
                  <a:pt x="59190" y="20870"/>
                </a:lnTo>
                <a:lnTo>
                  <a:pt x="59230" y="20790"/>
                </a:lnTo>
                <a:lnTo>
                  <a:pt x="59250" y="20740"/>
                </a:lnTo>
                <a:lnTo>
                  <a:pt x="59250" y="20680"/>
                </a:lnTo>
                <a:lnTo>
                  <a:pt x="59270" y="20600"/>
                </a:lnTo>
                <a:lnTo>
                  <a:pt x="59270" y="20580"/>
                </a:lnTo>
                <a:lnTo>
                  <a:pt x="59270" y="20560"/>
                </a:lnTo>
                <a:lnTo>
                  <a:pt x="59270" y="20540"/>
                </a:lnTo>
                <a:lnTo>
                  <a:pt x="59270" y="20500"/>
                </a:lnTo>
                <a:lnTo>
                  <a:pt x="59280" y="20460"/>
                </a:lnTo>
                <a:lnTo>
                  <a:pt x="59360" y="20300"/>
                </a:lnTo>
                <a:lnTo>
                  <a:pt x="59370" y="20260"/>
                </a:lnTo>
                <a:lnTo>
                  <a:pt x="59380" y="20220"/>
                </a:lnTo>
                <a:lnTo>
                  <a:pt x="59390" y="20170"/>
                </a:lnTo>
                <a:lnTo>
                  <a:pt x="59380" y="19990"/>
                </a:lnTo>
                <a:lnTo>
                  <a:pt x="59430" y="19690"/>
                </a:lnTo>
                <a:lnTo>
                  <a:pt x="59420" y="19650"/>
                </a:lnTo>
                <a:lnTo>
                  <a:pt x="59380" y="19540"/>
                </a:lnTo>
                <a:lnTo>
                  <a:pt x="59370" y="19500"/>
                </a:lnTo>
                <a:lnTo>
                  <a:pt x="59390" y="19370"/>
                </a:lnTo>
                <a:lnTo>
                  <a:pt x="59390" y="19320"/>
                </a:lnTo>
                <a:lnTo>
                  <a:pt x="59380" y="19240"/>
                </a:lnTo>
                <a:lnTo>
                  <a:pt x="59380" y="19190"/>
                </a:lnTo>
                <a:lnTo>
                  <a:pt x="59380" y="19150"/>
                </a:lnTo>
                <a:lnTo>
                  <a:pt x="59390" y="19110"/>
                </a:lnTo>
                <a:lnTo>
                  <a:pt x="59410" y="19070"/>
                </a:lnTo>
                <a:lnTo>
                  <a:pt x="59440" y="19050"/>
                </a:lnTo>
                <a:lnTo>
                  <a:pt x="59480" y="19030"/>
                </a:lnTo>
                <a:lnTo>
                  <a:pt x="59520" y="19020"/>
                </a:lnTo>
                <a:lnTo>
                  <a:pt x="59600" y="19020"/>
                </a:lnTo>
                <a:lnTo>
                  <a:pt x="59670" y="19010"/>
                </a:lnTo>
                <a:lnTo>
                  <a:pt x="59730" y="18960"/>
                </a:lnTo>
                <a:lnTo>
                  <a:pt x="59780" y="18910"/>
                </a:lnTo>
                <a:lnTo>
                  <a:pt x="59820" y="18840"/>
                </a:lnTo>
                <a:lnTo>
                  <a:pt x="59840" y="18740"/>
                </a:lnTo>
                <a:lnTo>
                  <a:pt x="59890" y="18550"/>
                </a:lnTo>
                <a:lnTo>
                  <a:pt x="59890" y="18500"/>
                </a:lnTo>
                <a:lnTo>
                  <a:pt x="59890" y="18410"/>
                </a:lnTo>
                <a:lnTo>
                  <a:pt x="59890" y="18370"/>
                </a:lnTo>
                <a:lnTo>
                  <a:pt x="59900" y="18330"/>
                </a:lnTo>
                <a:lnTo>
                  <a:pt x="59940" y="18210"/>
                </a:lnTo>
                <a:lnTo>
                  <a:pt x="59950" y="18170"/>
                </a:lnTo>
                <a:lnTo>
                  <a:pt x="59940" y="18080"/>
                </a:lnTo>
                <a:lnTo>
                  <a:pt x="59930" y="17990"/>
                </a:lnTo>
                <a:lnTo>
                  <a:pt x="59910" y="17910"/>
                </a:lnTo>
                <a:lnTo>
                  <a:pt x="59870" y="17830"/>
                </a:lnTo>
                <a:lnTo>
                  <a:pt x="59820" y="17730"/>
                </a:lnTo>
                <a:lnTo>
                  <a:pt x="59800" y="17690"/>
                </a:lnTo>
                <a:lnTo>
                  <a:pt x="59790" y="17650"/>
                </a:lnTo>
                <a:lnTo>
                  <a:pt x="59790" y="17610"/>
                </a:lnTo>
                <a:lnTo>
                  <a:pt x="59800" y="17520"/>
                </a:lnTo>
                <a:lnTo>
                  <a:pt x="59810" y="17520"/>
                </a:lnTo>
                <a:lnTo>
                  <a:pt x="60030" y="17370"/>
                </a:lnTo>
                <a:lnTo>
                  <a:pt x="60040" y="17350"/>
                </a:lnTo>
                <a:lnTo>
                  <a:pt x="60050" y="17340"/>
                </a:lnTo>
                <a:lnTo>
                  <a:pt x="60200" y="17240"/>
                </a:lnTo>
                <a:lnTo>
                  <a:pt x="60280" y="17180"/>
                </a:lnTo>
                <a:lnTo>
                  <a:pt x="60300" y="17160"/>
                </a:lnTo>
                <a:lnTo>
                  <a:pt x="60360" y="17150"/>
                </a:lnTo>
                <a:lnTo>
                  <a:pt x="60380" y="17140"/>
                </a:lnTo>
                <a:lnTo>
                  <a:pt x="60390" y="17140"/>
                </a:lnTo>
                <a:lnTo>
                  <a:pt x="60580" y="17050"/>
                </a:lnTo>
                <a:lnTo>
                  <a:pt x="61140" y="17010"/>
                </a:lnTo>
                <a:lnTo>
                  <a:pt x="61370" y="17030"/>
                </a:lnTo>
                <a:lnTo>
                  <a:pt x="61400" y="17030"/>
                </a:lnTo>
                <a:lnTo>
                  <a:pt x="61520" y="17010"/>
                </a:lnTo>
                <a:lnTo>
                  <a:pt x="61590" y="17010"/>
                </a:lnTo>
                <a:lnTo>
                  <a:pt x="61630" y="17020"/>
                </a:lnTo>
                <a:lnTo>
                  <a:pt x="61750" y="17050"/>
                </a:lnTo>
                <a:lnTo>
                  <a:pt x="61810" y="17070"/>
                </a:lnTo>
                <a:lnTo>
                  <a:pt x="61840" y="17080"/>
                </a:lnTo>
                <a:lnTo>
                  <a:pt x="61930" y="17100"/>
                </a:lnTo>
                <a:lnTo>
                  <a:pt x="61940" y="17100"/>
                </a:lnTo>
                <a:lnTo>
                  <a:pt x="62020" y="17130"/>
                </a:lnTo>
                <a:lnTo>
                  <a:pt x="62240" y="17170"/>
                </a:lnTo>
                <a:lnTo>
                  <a:pt x="62260" y="17180"/>
                </a:lnTo>
                <a:lnTo>
                  <a:pt x="62600" y="17360"/>
                </a:lnTo>
                <a:lnTo>
                  <a:pt x="62630" y="17370"/>
                </a:lnTo>
                <a:lnTo>
                  <a:pt x="62640" y="17370"/>
                </a:lnTo>
                <a:lnTo>
                  <a:pt x="62700" y="17380"/>
                </a:lnTo>
                <a:lnTo>
                  <a:pt x="62900" y="17350"/>
                </a:lnTo>
                <a:lnTo>
                  <a:pt x="62960" y="17350"/>
                </a:lnTo>
                <a:lnTo>
                  <a:pt x="62970" y="17350"/>
                </a:lnTo>
                <a:lnTo>
                  <a:pt x="63010" y="17360"/>
                </a:lnTo>
                <a:lnTo>
                  <a:pt x="63030" y="17370"/>
                </a:lnTo>
                <a:lnTo>
                  <a:pt x="63060" y="17410"/>
                </a:lnTo>
                <a:lnTo>
                  <a:pt x="63080" y="17420"/>
                </a:lnTo>
                <a:lnTo>
                  <a:pt x="63100" y="17430"/>
                </a:lnTo>
                <a:lnTo>
                  <a:pt x="63120" y="17440"/>
                </a:lnTo>
                <a:lnTo>
                  <a:pt x="63210" y="17460"/>
                </a:lnTo>
                <a:lnTo>
                  <a:pt x="63210" y="17470"/>
                </a:lnTo>
                <a:lnTo>
                  <a:pt x="63240" y="17480"/>
                </a:lnTo>
                <a:lnTo>
                  <a:pt x="63290" y="17520"/>
                </a:lnTo>
                <a:lnTo>
                  <a:pt x="63310" y="17530"/>
                </a:lnTo>
                <a:lnTo>
                  <a:pt x="63330" y="17540"/>
                </a:lnTo>
                <a:lnTo>
                  <a:pt x="63380" y="17540"/>
                </a:lnTo>
                <a:lnTo>
                  <a:pt x="63400" y="17550"/>
                </a:lnTo>
                <a:lnTo>
                  <a:pt x="63480" y="17550"/>
                </a:lnTo>
                <a:lnTo>
                  <a:pt x="63550" y="17530"/>
                </a:lnTo>
                <a:lnTo>
                  <a:pt x="63750" y="17420"/>
                </a:lnTo>
                <a:lnTo>
                  <a:pt x="63830" y="17390"/>
                </a:lnTo>
                <a:lnTo>
                  <a:pt x="63900" y="17380"/>
                </a:lnTo>
                <a:lnTo>
                  <a:pt x="63980" y="17410"/>
                </a:lnTo>
                <a:lnTo>
                  <a:pt x="64100" y="17540"/>
                </a:lnTo>
                <a:lnTo>
                  <a:pt x="64180" y="17590"/>
                </a:lnTo>
                <a:lnTo>
                  <a:pt x="64260" y="17570"/>
                </a:lnTo>
                <a:lnTo>
                  <a:pt x="64360" y="17490"/>
                </a:lnTo>
                <a:lnTo>
                  <a:pt x="64460" y="17460"/>
                </a:lnTo>
                <a:lnTo>
                  <a:pt x="64510" y="17450"/>
                </a:lnTo>
                <a:lnTo>
                  <a:pt x="64640" y="17470"/>
                </a:lnTo>
                <a:lnTo>
                  <a:pt x="64730" y="17570"/>
                </a:lnTo>
                <a:lnTo>
                  <a:pt x="64770" y="17640"/>
                </a:lnTo>
                <a:lnTo>
                  <a:pt x="64820" y="17700"/>
                </a:lnTo>
                <a:lnTo>
                  <a:pt x="64880" y="17750"/>
                </a:lnTo>
                <a:lnTo>
                  <a:pt x="64950" y="17770"/>
                </a:lnTo>
                <a:lnTo>
                  <a:pt x="65020" y="17760"/>
                </a:lnTo>
                <a:lnTo>
                  <a:pt x="65050" y="17700"/>
                </a:lnTo>
                <a:lnTo>
                  <a:pt x="65080" y="17630"/>
                </a:lnTo>
                <a:lnTo>
                  <a:pt x="65120" y="17570"/>
                </a:lnTo>
                <a:lnTo>
                  <a:pt x="65160" y="17530"/>
                </a:lnTo>
                <a:lnTo>
                  <a:pt x="65190" y="17480"/>
                </a:lnTo>
                <a:lnTo>
                  <a:pt x="65190" y="17430"/>
                </a:lnTo>
                <a:lnTo>
                  <a:pt x="65190" y="17360"/>
                </a:lnTo>
                <a:lnTo>
                  <a:pt x="65200" y="17310"/>
                </a:lnTo>
                <a:lnTo>
                  <a:pt x="65240" y="17290"/>
                </a:lnTo>
                <a:lnTo>
                  <a:pt x="65300" y="17270"/>
                </a:lnTo>
                <a:lnTo>
                  <a:pt x="65350" y="17250"/>
                </a:lnTo>
                <a:lnTo>
                  <a:pt x="65430" y="17160"/>
                </a:lnTo>
                <a:lnTo>
                  <a:pt x="65470" y="17130"/>
                </a:lnTo>
                <a:lnTo>
                  <a:pt x="65520" y="17100"/>
                </a:lnTo>
                <a:lnTo>
                  <a:pt x="65570" y="17110"/>
                </a:lnTo>
                <a:lnTo>
                  <a:pt x="65620" y="17120"/>
                </a:lnTo>
                <a:lnTo>
                  <a:pt x="65760" y="17170"/>
                </a:lnTo>
                <a:lnTo>
                  <a:pt x="65810" y="17180"/>
                </a:lnTo>
                <a:lnTo>
                  <a:pt x="65850" y="17180"/>
                </a:lnTo>
                <a:lnTo>
                  <a:pt x="65790" y="17220"/>
                </a:lnTo>
                <a:lnTo>
                  <a:pt x="65780" y="17240"/>
                </a:lnTo>
                <a:lnTo>
                  <a:pt x="65780" y="17250"/>
                </a:lnTo>
                <a:lnTo>
                  <a:pt x="65750" y="17320"/>
                </a:lnTo>
                <a:lnTo>
                  <a:pt x="65740" y="17350"/>
                </a:lnTo>
                <a:lnTo>
                  <a:pt x="65740" y="17380"/>
                </a:lnTo>
                <a:lnTo>
                  <a:pt x="65740" y="17430"/>
                </a:lnTo>
                <a:lnTo>
                  <a:pt x="65740" y="17460"/>
                </a:lnTo>
                <a:lnTo>
                  <a:pt x="66040" y="18080"/>
                </a:lnTo>
                <a:lnTo>
                  <a:pt x="66070" y="18160"/>
                </a:lnTo>
                <a:lnTo>
                  <a:pt x="66090" y="18240"/>
                </a:lnTo>
                <a:lnTo>
                  <a:pt x="66100" y="18410"/>
                </a:lnTo>
                <a:lnTo>
                  <a:pt x="66110" y="18520"/>
                </a:lnTo>
                <a:lnTo>
                  <a:pt x="66120" y="18550"/>
                </a:lnTo>
                <a:lnTo>
                  <a:pt x="66140" y="18580"/>
                </a:lnTo>
                <a:lnTo>
                  <a:pt x="66210" y="18650"/>
                </a:lnTo>
                <a:lnTo>
                  <a:pt x="66230" y="18680"/>
                </a:lnTo>
                <a:lnTo>
                  <a:pt x="66250" y="18710"/>
                </a:lnTo>
                <a:lnTo>
                  <a:pt x="66260" y="18740"/>
                </a:lnTo>
                <a:lnTo>
                  <a:pt x="66260" y="18790"/>
                </a:lnTo>
                <a:lnTo>
                  <a:pt x="66270" y="18810"/>
                </a:lnTo>
                <a:lnTo>
                  <a:pt x="66280" y="18840"/>
                </a:lnTo>
                <a:lnTo>
                  <a:pt x="66290" y="18860"/>
                </a:lnTo>
                <a:lnTo>
                  <a:pt x="66320" y="18900"/>
                </a:lnTo>
                <a:lnTo>
                  <a:pt x="66390" y="18960"/>
                </a:lnTo>
                <a:lnTo>
                  <a:pt x="66550" y="19070"/>
                </a:lnTo>
                <a:lnTo>
                  <a:pt x="66560" y="19080"/>
                </a:lnTo>
                <a:lnTo>
                  <a:pt x="66560" y="19090"/>
                </a:lnTo>
                <a:lnTo>
                  <a:pt x="66540" y="19110"/>
                </a:lnTo>
                <a:lnTo>
                  <a:pt x="66520" y="19120"/>
                </a:lnTo>
                <a:lnTo>
                  <a:pt x="66430" y="19200"/>
                </a:lnTo>
                <a:lnTo>
                  <a:pt x="66300" y="19250"/>
                </a:lnTo>
                <a:lnTo>
                  <a:pt x="66250" y="19290"/>
                </a:lnTo>
                <a:lnTo>
                  <a:pt x="66260" y="19350"/>
                </a:lnTo>
                <a:lnTo>
                  <a:pt x="66280" y="19370"/>
                </a:lnTo>
                <a:lnTo>
                  <a:pt x="66370" y="19400"/>
                </a:lnTo>
                <a:lnTo>
                  <a:pt x="66400" y="19410"/>
                </a:lnTo>
                <a:lnTo>
                  <a:pt x="66420" y="19420"/>
                </a:lnTo>
                <a:lnTo>
                  <a:pt x="66450" y="19450"/>
                </a:lnTo>
                <a:lnTo>
                  <a:pt x="66470" y="19510"/>
                </a:lnTo>
                <a:lnTo>
                  <a:pt x="66440" y="19620"/>
                </a:lnTo>
                <a:lnTo>
                  <a:pt x="66430" y="19650"/>
                </a:lnTo>
                <a:lnTo>
                  <a:pt x="66410" y="19680"/>
                </a:lnTo>
                <a:lnTo>
                  <a:pt x="66390" y="19700"/>
                </a:lnTo>
                <a:lnTo>
                  <a:pt x="66370" y="19690"/>
                </a:lnTo>
                <a:lnTo>
                  <a:pt x="66360" y="19650"/>
                </a:lnTo>
                <a:lnTo>
                  <a:pt x="66330" y="19600"/>
                </a:lnTo>
                <a:lnTo>
                  <a:pt x="66250" y="19580"/>
                </a:lnTo>
                <a:lnTo>
                  <a:pt x="66170" y="19570"/>
                </a:lnTo>
                <a:lnTo>
                  <a:pt x="66100" y="19560"/>
                </a:lnTo>
                <a:lnTo>
                  <a:pt x="66010" y="19600"/>
                </a:lnTo>
                <a:lnTo>
                  <a:pt x="65970" y="19630"/>
                </a:lnTo>
                <a:lnTo>
                  <a:pt x="65980" y="19680"/>
                </a:lnTo>
                <a:lnTo>
                  <a:pt x="65990" y="19700"/>
                </a:lnTo>
                <a:lnTo>
                  <a:pt x="65990" y="19810"/>
                </a:lnTo>
                <a:lnTo>
                  <a:pt x="65990" y="19830"/>
                </a:lnTo>
                <a:lnTo>
                  <a:pt x="65980" y="19840"/>
                </a:lnTo>
                <a:lnTo>
                  <a:pt x="65960" y="19850"/>
                </a:lnTo>
                <a:lnTo>
                  <a:pt x="65940" y="19860"/>
                </a:lnTo>
                <a:lnTo>
                  <a:pt x="65880" y="19860"/>
                </a:lnTo>
                <a:lnTo>
                  <a:pt x="65820" y="19890"/>
                </a:lnTo>
                <a:lnTo>
                  <a:pt x="65750" y="19910"/>
                </a:lnTo>
                <a:lnTo>
                  <a:pt x="65730" y="19940"/>
                </a:lnTo>
                <a:lnTo>
                  <a:pt x="65730" y="19980"/>
                </a:lnTo>
                <a:lnTo>
                  <a:pt x="65730" y="20030"/>
                </a:lnTo>
                <a:lnTo>
                  <a:pt x="65730" y="20120"/>
                </a:lnTo>
                <a:lnTo>
                  <a:pt x="65690" y="20170"/>
                </a:lnTo>
                <a:lnTo>
                  <a:pt x="65560" y="20270"/>
                </a:lnTo>
                <a:lnTo>
                  <a:pt x="65390" y="20490"/>
                </a:lnTo>
                <a:lnTo>
                  <a:pt x="65320" y="20540"/>
                </a:lnTo>
                <a:lnTo>
                  <a:pt x="65230" y="20560"/>
                </a:lnTo>
                <a:lnTo>
                  <a:pt x="65180" y="20580"/>
                </a:lnTo>
                <a:lnTo>
                  <a:pt x="65170" y="20620"/>
                </a:lnTo>
                <a:lnTo>
                  <a:pt x="65150" y="20820"/>
                </a:lnTo>
                <a:lnTo>
                  <a:pt x="65110" y="20900"/>
                </a:lnTo>
                <a:lnTo>
                  <a:pt x="64970" y="20990"/>
                </a:lnTo>
                <a:lnTo>
                  <a:pt x="64930" y="21080"/>
                </a:lnTo>
                <a:lnTo>
                  <a:pt x="64920" y="21170"/>
                </a:lnTo>
                <a:lnTo>
                  <a:pt x="64920" y="21220"/>
                </a:lnTo>
                <a:lnTo>
                  <a:pt x="64890" y="21260"/>
                </a:lnTo>
                <a:lnTo>
                  <a:pt x="64860" y="21280"/>
                </a:lnTo>
                <a:lnTo>
                  <a:pt x="64710" y="21320"/>
                </a:lnTo>
                <a:lnTo>
                  <a:pt x="64640" y="21360"/>
                </a:lnTo>
                <a:lnTo>
                  <a:pt x="64570" y="21410"/>
                </a:lnTo>
                <a:lnTo>
                  <a:pt x="64500" y="21480"/>
                </a:lnTo>
                <a:lnTo>
                  <a:pt x="64440" y="21560"/>
                </a:lnTo>
                <a:lnTo>
                  <a:pt x="64430" y="21590"/>
                </a:lnTo>
                <a:lnTo>
                  <a:pt x="64420" y="21630"/>
                </a:lnTo>
                <a:lnTo>
                  <a:pt x="64420" y="21660"/>
                </a:lnTo>
                <a:lnTo>
                  <a:pt x="64430" y="21690"/>
                </a:lnTo>
                <a:lnTo>
                  <a:pt x="64410" y="21740"/>
                </a:lnTo>
                <a:lnTo>
                  <a:pt x="64370" y="21840"/>
                </a:lnTo>
                <a:lnTo>
                  <a:pt x="64350" y="21880"/>
                </a:lnTo>
                <a:lnTo>
                  <a:pt x="64320" y="21910"/>
                </a:lnTo>
                <a:lnTo>
                  <a:pt x="64290" y="21930"/>
                </a:lnTo>
                <a:lnTo>
                  <a:pt x="64220" y="21970"/>
                </a:lnTo>
                <a:lnTo>
                  <a:pt x="64200" y="21980"/>
                </a:lnTo>
                <a:lnTo>
                  <a:pt x="64180" y="22000"/>
                </a:lnTo>
                <a:lnTo>
                  <a:pt x="64170" y="22020"/>
                </a:lnTo>
                <a:lnTo>
                  <a:pt x="64160" y="22040"/>
                </a:lnTo>
                <a:lnTo>
                  <a:pt x="64160" y="22060"/>
                </a:lnTo>
                <a:lnTo>
                  <a:pt x="64160" y="22090"/>
                </a:lnTo>
                <a:lnTo>
                  <a:pt x="64150" y="22110"/>
                </a:lnTo>
                <a:lnTo>
                  <a:pt x="64120" y="22130"/>
                </a:lnTo>
                <a:lnTo>
                  <a:pt x="64100" y="22150"/>
                </a:lnTo>
                <a:lnTo>
                  <a:pt x="64090" y="22180"/>
                </a:lnTo>
                <a:lnTo>
                  <a:pt x="64090" y="22210"/>
                </a:lnTo>
                <a:lnTo>
                  <a:pt x="64080" y="22230"/>
                </a:lnTo>
                <a:lnTo>
                  <a:pt x="63920" y="22370"/>
                </a:lnTo>
                <a:lnTo>
                  <a:pt x="63900" y="22400"/>
                </a:lnTo>
                <a:lnTo>
                  <a:pt x="63890" y="22420"/>
                </a:lnTo>
                <a:lnTo>
                  <a:pt x="63810" y="22490"/>
                </a:lnTo>
                <a:lnTo>
                  <a:pt x="63780" y="22530"/>
                </a:lnTo>
                <a:lnTo>
                  <a:pt x="63750" y="22610"/>
                </a:lnTo>
                <a:lnTo>
                  <a:pt x="63690" y="22670"/>
                </a:lnTo>
                <a:lnTo>
                  <a:pt x="63680" y="22700"/>
                </a:lnTo>
                <a:lnTo>
                  <a:pt x="63660" y="22720"/>
                </a:lnTo>
                <a:lnTo>
                  <a:pt x="63510" y="22890"/>
                </a:lnTo>
                <a:lnTo>
                  <a:pt x="63470" y="22920"/>
                </a:lnTo>
                <a:lnTo>
                  <a:pt x="63430" y="22930"/>
                </a:lnTo>
                <a:lnTo>
                  <a:pt x="63340" y="22940"/>
                </a:lnTo>
                <a:lnTo>
                  <a:pt x="63250" y="22950"/>
                </a:lnTo>
                <a:lnTo>
                  <a:pt x="63160" y="22980"/>
                </a:lnTo>
                <a:lnTo>
                  <a:pt x="63100" y="23040"/>
                </a:lnTo>
                <a:lnTo>
                  <a:pt x="63070" y="23120"/>
                </a:lnTo>
                <a:lnTo>
                  <a:pt x="63050" y="23400"/>
                </a:lnTo>
                <a:lnTo>
                  <a:pt x="63030" y="23430"/>
                </a:lnTo>
                <a:lnTo>
                  <a:pt x="62850" y="23570"/>
                </a:lnTo>
                <a:lnTo>
                  <a:pt x="62660" y="23820"/>
                </a:lnTo>
                <a:lnTo>
                  <a:pt x="62570" y="23890"/>
                </a:lnTo>
                <a:lnTo>
                  <a:pt x="62530" y="23900"/>
                </a:lnTo>
                <a:lnTo>
                  <a:pt x="62440" y="23920"/>
                </a:lnTo>
                <a:lnTo>
                  <a:pt x="62390" y="23920"/>
                </a:lnTo>
                <a:lnTo>
                  <a:pt x="62370" y="23940"/>
                </a:lnTo>
                <a:lnTo>
                  <a:pt x="62380" y="23990"/>
                </a:lnTo>
                <a:lnTo>
                  <a:pt x="62410" y="24100"/>
                </a:lnTo>
                <a:lnTo>
                  <a:pt x="62400" y="24190"/>
                </a:lnTo>
                <a:lnTo>
                  <a:pt x="62350" y="24270"/>
                </a:lnTo>
                <a:lnTo>
                  <a:pt x="61950" y="24640"/>
                </a:lnTo>
                <a:lnTo>
                  <a:pt x="61890" y="24710"/>
                </a:lnTo>
                <a:lnTo>
                  <a:pt x="61860" y="24800"/>
                </a:lnTo>
                <a:lnTo>
                  <a:pt x="61870" y="24890"/>
                </a:lnTo>
                <a:lnTo>
                  <a:pt x="61920" y="24990"/>
                </a:lnTo>
                <a:lnTo>
                  <a:pt x="61950" y="25030"/>
                </a:lnTo>
                <a:lnTo>
                  <a:pt x="61990" y="25130"/>
                </a:lnTo>
                <a:lnTo>
                  <a:pt x="62010" y="25190"/>
                </a:lnTo>
                <a:lnTo>
                  <a:pt x="62030" y="25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