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Ciudad de Buenos Aires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Ciudad de Buenos Air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980" y="34900"/>
                </a:moveTo>
                <a:lnTo>
                  <a:pt x="60970" y="34930"/>
                </a:lnTo>
                <a:lnTo>
                  <a:pt x="60920" y="34980"/>
                </a:lnTo>
                <a:lnTo>
                  <a:pt x="60850" y="34990"/>
                </a:lnTo>
                <a:lnTo>
                  <a:pt x="60790" y="35050"/>
                </a:lnTo>
                <a:lnTo>
                  <a:pt x="60710" y="35200"/>
                </a:lnTo>
                <a:lnTo>
                  <a:pt x="60510" y="35030"/>
                </a:lnTo>
                <a:lnTo>
                  <a:pt x="60470" y="34890"/>
                </a:lnTo>
                <a:lnTo>
                  <a:pt x="60520" y="34670"/>
                </a:lnTo>
                <a:lnTo>
                  <a:pt x="60650" y="34560"/>
                </a:lnTo>
                <a:lnTo>
                  <a:pt x="60700" y="34590"/>
                </a:lnTo>
                <a:lnTo>
                  <a:pt x="60740" y="34610"/>
                </a:lnTo>
                <a:lnTo>
                  <a:pt x="60780" y="34640"/>
                </a:lnTo>
                <a:lnTo>
                  <a:pt x="60850" y="34690"/>
                </a:lnTo>
                <a:lnTo>
                  <a:pt x="60880" y="34720"/>
                </a:lnTo>
                <a:lnTo>
                  <a:pt x="60920" y="34780"/>
                </a:lnTo>
                <a:lnTo>
                  <a:pt x="60950" y="34840"/>
                </a:lnTo>
                <a:lnTo>
                  <a:pt x="60980" y="34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