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Chubut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Argentina • State Map | Fully Editable Vector Shape</a:t>
            </a:r>
          </a:p>
        </p:txBody>
      </p:sp>
      <p:sp>
        <p:nvSpPr>
          <p:cNvPr id="101" name="Chubu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3120" y="54320"/>
                </a:moveTo>
                <a:lnTo>
                  <a:pt x="33140" y="54320"/>
                </a:lnTo>
                <a:lnTo>
                  <a:pt x="34230" y="54310"/>
                </a:lnTo>
                <a:lnTo>
                  <a:pt x="38020" y="54320"/>
                </a:lnTo>
                <a:lnTo>
                  <a:pt x="38260" y="54320"/>
                </a:lnTo>
                <a:lnTo>
                  <a:pt x="40030" y="54320"/>
                </a:lnTo>
                <a:lnTo>
                  <a:pt x="40760" y="54320"/>
                </a:lnTo>
                <a:lnTo>
                  <a:pt x="43230" y="54310"/>
                </a:lnTo>
                <a:lnTo>
                  <a:pt x="45000" y="54320"/>
                </a:lnTo>
                <a:lnTo>
                  <a:pt x="45620" y="54320"/>
                </a:lnTo>
                <a:lnTo>
                  <a:pt x="46870" y="54320"/>
                </a:lnTo>
                <a:lnTo>
                  <a:pt x="47010" y="54340"/>
                </a:lnTo>
                <a:lnTo>
                  <a:pt x="47020" y="54350"/>
                </a:lnTo>
                <a:lnTo>
                  <a:pt x="47130" y="54580"/>
                </a:lnTo>
                <a:lnTo>
                  <a:pt x="47190" y="54670"/>
                </a:lnTo>
                <a:lnTo>
                  <a:pt x="47270" y="54750"/>
                </a:lnTo>
                <a:lnTo>
                  <a:pt x="47430" y="54860"/>
                </a:lnTo>
                <a:lnTo>
                  <a:pt x="47460" y="54860"/>
                </a:lnTo>
                <a:lnTo>
                  <a:pt x="47500" y="54860"/>
                </a:lnTo>
                <a:lnTo>
                  <a:pt x="47530" y="54860"/>
                </a:lnTo>
                <a:lnTo>
                  <a:pt x="47540" y="54870"/>
                </a:lnTo>
                <a:lnTo>
                  <a:pt x="47580" y="54900"/>
                </a:lnTo>
                <a:lnTo>
                  <a:pt x="47630" y="54930"/>
                </a:lnTo>
                <a:lnTo>
                  <a:pt x="47680" y="54950"/>
                </a:lnTo>
                <a:lnTo>
                  <a:pt x="47720" y="54960"/>
                </a:lnTo>
                <a:lnTo>
                  <a:pt x="47830" y="54960"/>
                </a:lnTo>
                <a:lnTo>
                  <a:pt x="47870" y="54970"/>
                </a:lnTo>
                <a:lnTo>
                  <a:pt x="47910" y="55010"/>
                </a:lnTo>
                <a:lnTo>
                  <a:pt x="47960" y="55040"/>
                </a:lnTo>
                <a:lnTo>
                  <a:pt x="48010" y="55030"/>
                </a:lnTo>
                <a:lnTo>
                  <a:pt x="48060" y="55010"/>
                </a:lnTo>
                <a:lnTo>
                  <a:pt x="48110" y="55000"/>
                </a:lnTo>
                <a:lnTo>
                  <a:pt x="48160" y="55000"/>
                </a:lnTo>
                <a:lnTo>
                  <a:pt x="48190" y="55010"/>
                </a:lnTo>
                <a:lnTo>
                  <a:pt x="48210" y="55030"/>
                </a:lnTo>
                <a:lnTo>
                  <a:pt x="48240" y="55070"/>
                </a:lnTo>
                <a:lnTo>
                  <a:pt x="48250" y="55090"/>
                </a:lnTo>
                <a:lnTo>
                  <a:pt x="48190" y="55110"/>
                </a:lnTo>
                <a:lnTo>
                  <a:pt x="48150" y="55150"/>
                </a:lnTo>
                <a:lnTo>
                  <a:pt x="47990" y="55380"/>
                </a:lnTo>
                <a:lnTo>
                  <a:pt x="47980" y="55410"/>
                </a:lnTo>
                <a:lnTo>
                  <a:pt x="47960" y="55500"/>
                </a:lnTo>
                <a:lnTo>
                  <a:pt x="47970" y="55520"/>
                </a:lnTo>
                <a:lnTo>
                  <a:pt x="48030" y="55540"/>
                </a:lnTo>
                <a:lnTo>
                  <a:pt x="48200" y="55520"/>
                </a:lnTo>
                <a:lnTo>
                  <a:pt x="48290" y="55570"/>
                </a:lnTo>
                <a:lnTo>
                  <a:pt x="48360" y="55560"/>
                </a:lnTo>
                <a:lnTo>
                  <a:pt x="48430" y="55550"/>
                </a:lnTo>
                <a:lnTo>
                  <a:pt x="48470" y="55540"/>
                </a:lnTo>
                <a:lnTo>
                  <a:pt x="48520" y="55510"/>
                </a:lnTo>
                <a:lnTo>
                  <a:pt x="48550" y="55500"/>
                </a:lnTo>
                <a:lnTo>
                  <a:pt x="48940" y="55530"/>
                </a:lnTo>
                <a:lnTo>
                  <a:pt x="48990" y="55510"/>
                </a:lnTo>
                <a:lnTo>
                  <a:pt x="49010" y="55470"/>
                </a:lnTo>
                <a:lnTo>
                  <a:pt x="49020" y="55460"/>
                </a:lnTo>
                <a:lnTo>
                  <a:pt x="49080" y="55400"/>
                </a:lnTo>
                <a:lnTo>
                  <a:pt x="49100" y="55380"/>
                </a:lnTo>
                <a:lnTo>
                  <a:pt x="49100" y="55360"/>
                </a:lnTo>
                <a:lnTo>
                  <a:pt x="49100" y="55310"/>
                </a:lnTo>
                <a:lnTo>
                  <a:pt x="49100" y="55290"/>
                </a:lnTo>
                <a:lnTo>
                  <a:pt x="49090" y="55280"/>
                </a:lnTo>
                <a:lnTo>
                  <a:pt x="49080" y="55260"/>
                </a:lnTo>
                <a:lnTo>
                  <a:pt x="49090" y="55250"/>
                </a:lnTo>
                <a:lnTo>
                  <a:pt x="49100" y="55240"/>
                </a:lnTo>
                <a:lnTo>
                  <a:pt x="49110" y="55240"/>
                </a:lnTo>
                <a:lnTo>
                  <a:pt x="49110" y="55220"/>
                </a:lnTo>
                <a:lnTo>
                  <a:pt x="49110" y="55190"/>
                </a:lnTo>
                <a:lnTo>
                  <a:pt x="49090" y="55130"/>
                </a:lnTo>
                <a:lnTo>
                  <a:pt x="49080" y="55100"/>
                </a:lnTo>
                <a:lnTo>
                  <a:pt x="49070" y="55070"/>
                </a:lnTo>
                <a:lnTo>
                  <a:pt x="49020" y="55050"/>
                </a:lnTo>
                <a:lnTo>
                  <a:pt x="48930" y="55040"/>
                </a:lnTo>
                <a:lnTo>
                  <a:pt x="48700" y="55050"/>
                </a:lnTo>
                <a:lnTo>
                  <a:pt x="48590" y="55040"/>
                </a:lnTo>
                <a:lnTo>
                  <a:pt x="48500" y="54980"/>
                </a:lnTo>
                <a:lnTo>
                  <a:pt x="48570" y="54940"/>
                </a:lnTo>
                <a:lnTo>
                  <a:pt x="48870" y="54900"/>
                </a:lnTo>
                <a:lnTo>
                  <a:pt x="49130" y="54760"/>
                </a:lnTo>
                <a:lnTo>
                  <a:pt x="49290" y="54630"/>
                </a:lnTo>
                <a:lnTo>
                  <a:pt x="49470" y="54550"/>
                </a:lnTo>
                <a:lnTo>
                  <a:pt x="49600" y="54510"/>
                </a:lnTo>
                <a:lnTo>
                  <a:pt x="49690" y="54530"/>
                </a:lnTo>
                <a:lnTo>
                  <a:pt x="49760" y="54610"/>
                </a:lnTo>
                <a:lnTo>
                  <a:pt x="49810" y="54690"/>
                </a:lnTo>
                <a:lnTo>
                  <a:pt x="49870" y="54860"/>
                </a:lnTo>
                <a:lnTo>
                  <a:pt x="49880" y="54910"/>
                </a:lnTo>
                <a:lnTo>
                  <a:pt x="49890" y="54960"/>
                </a:lnTo>
                <a:lnTo>
                  <a:pt x="49930" y="54990"/>
                </a:lnTo>
                <a:lnTo>
                  <a:pt x="49990" y="55050"/>
                </a:lnTo>
                <a:lnTo>
                  <a:pt x="50040" y="55150"/>
                </a:lnTo>
                <a:lnTo>
                  <a:pt x="50060" y="55270"/>
                </a:lnTo>
                <a:lnTo>
                  <a:pt x="50040" y="55550"/>
                </a:lnTo>
                <a:lnTo>
                  <a:pt x="50080" y="55980"/>
                </a:lnTo>
                <a:lnTo>
                  <a:pt x="50050" y="56090"/>
                </a:lnTo>
                <a:lnTo>
                  <a:pt x="50000" y="56210"/>
                </a:lnTo>
                <a:lnTo>
                  <a:pt x="49970" y="56320"/>
                </a:lnTo>
                <a:lnTo>
                  <a:pt x="49990" y="56420"/>
                </a:lnTo>
                <a:lnTo>
                  <a:pt x="49890" y="56570"/>
                </a:lnTo>
                <a:lnTo>
                  <a:pt x="49750" y="56630"/>
                </a:lnTo>
                <a:lnTo>
                  <a:pt x="49330" y="56730"/>
                </a:lnTo>
                <a:lnTo>
                  <a:pt x="49200" y="56730"/>
                </a:lnTo>
                <a:lnTo>
                  <a:pt x="49150" y="56740"/>
                </a:lnTo>
                <a:lnTo>
                  <a:pt x="49060" y="56780"/>
                </a:lnTo>
                <a:lnTo>
                  <a:pt x="48980" y="56800"/>
                </a:lnTo>
                <a:lnTo>
                  <a:pt x="48920" y="56750"/>
                </a:lnTo>
                <a:lnTo>
                  <a:pt x="48870" y="56690"/>
                </a:lnTo>
                <a:lnTo>
                  <a:pt x="48800" y="56580"/>
                </a:lnTo>
                <a:lnTo>
                  <a:pt x="48760" y="56540"/>
                </a:lnTo>
                <a:lnTo>
                  <a:pt x="48720" y="56520"/>
                </a:lnTo>
                <a:lnTo>
                  <a:pt x="48690" y="56490"/>
                </a:lnTo>
                <a:lnTo>
                  <a:pt x="48690" y="56430"/>
                </a:lnTo>
                <a:lnTo>
                  <a:pt x="48700" y="56360"/>
                </a:lnTo>
                <a:lnTo>
                  <a:pt x="48720" y="56330"/>
                </a:lnTo>
                <a:lnTo>
                  <a:pt x="48750" y="56150"/>
                </a:lnTo>
                <a:lnTo>
                  <a:pt x="48780" y="56130"/>
                </a:lnTo>
                <a:lnTo>
                  <a:pt x="48800" y="56120"/>
                </a:lnTo>
                <a:lnTo>
                  <a:pt x="48790" y="56100"/>
                </a:lnTo>
                <a:lnTo>
                  <a:pt x="48740" y="56060"/>
                </a:lnTo>
                <a:lnTo>
                  <a:pt x="48730" y="56050"/>
                </a:lnTo>
                <a:lnTo>
                  <a:pt x="48700" y="56030"/>
                </a:lnTo>
                <a:lnTo>
                  <a:pt x="48690" y="56020"/>
                </a:lnTo>
                <a:lnTo>
                  <a:pt x="48680" y="56010"/>
                </a:lnTo>
                <a:lnTo>
                  <a:pt x="48670" y="56000"/>
                </a:lnTo>
                <a:lnTo>
                  <a:pt x="48600" y="55960"/>
                </a:lnTo>
                <a:lnTo>
                  <a:pt x="48570" y="55930"/>
                </a:lnTo>
                <a:lnTo>
                  <a:pt x="48560" y="55870"/>
                </a:lnTo>
                <a:lnTo>
                  <a:pt x="48540" y="55840"/>
                </a:lnTo>
                <a:lnTo>
                  <a:pt x="48490" y="55800"/>
                </a:lnTo>
                <a:lnTo>
                  <a:pt x="48400" y="55760"/>
                </a:lnTo>
                <a:lnTo>
                  <a:pt x="48300" y="55740"/>
                </a:lnTo>
                <a:lnTo>
                  <a:pt x="48080" y="55730"/>
                </a:lnTo>
                <a:lnTo>
                  <a:pt x="47930" y="55760"/>
                </a:lnTo>
                <a:lnTo>
                  <a:pt x="47880" y="55780"/>
                </a:lnTo>
                <a:lnTo>
                  <a:pt x="47830" y="55800"/>
                </a:lnTo>
                <a:lnTo>
                  <a:pt x="47780" y="55850"/>
                </a:lnTo>
                <a:lnTo>
                  <a:pt x="47710" y="55860"/>
                </a:lnTo>
                <a:lnTo>
                  <a:pt x="47690" y="55880"/>
                </a:lnTo>
                <a:lnTo>
                  <a:pt x="47670" y="55890"/>
                </a:lnTo>
                <a:lnTo>
                  <a:pt x="47580" y="56020"/>
                </a:lnTo>
                <a:lnTo>
                  <a:pt x="47540" y="56060"/>
                </a:lnTo>
                <a:lnTo>
                  <a:pt x="47500" y="56070"/>
                </a:lnTo>
                <a:lnTo>
                  <a:pt x="47400" y="56080"/>
                </a:lnTo>
                <a:lnTo>
                  <a:pt x="47300" y="56110"/>
                </a:lnTo>
                <a:lnTo>
                  <a:pt x="47250" y="56150"/>
                </a:lnTo>
                <a:lnTo>
                  <a:pt x="47220" y="56190"/>
                </a:lnTo>
                <a:lnTo>
                  <a:pt x="47200" y="56240"/>
                </a:lnTo>
                <a:lnTo>
                  <a:pt x="47180" y="56300"/>
                </a:lnTo>
                <a:lnTo>
                  <a:pt x="47110" y="56370"/>
                </a:lnTo>
                <a:lnTo>
                  <a:pt x="47100" y="56410"/>
                </a:lnTo>
                <a:lnTo>
                  <a:pt x="47110" y="56480"/>
                </a:lnTo>
                <a:lnTo>
                  <a:pt x="47140" y="56520"/>
                </a:lnTo>
                <a:lnTo>
                  <a:pt x="47230" y="56540"/>
                </a:lnTo>
                <a:lnTo>
                  <a:pt x="47290" y="56590"/>
                </a:lnTo>
                <a:lnTo>
                  <a:pt x="47420" y="56640"/>
                </a:lnTo>
                <a:lnTo>
                  <a:pt x="47680" y="56760"/>
                </a:lnTo>
                <a:lnTo>
                  <a:pt x="47750" y="56810"/>
                </a:lnTo>
                <a:lnTo>
                  <a:pt x="47830" y="56890"/>
                </a:lnTo>
                <a:lnTo>
                  <a:pt x="47870" y="56920"/>
                </a:lnTo>
                <a:lnTo>
                  <a:pt x="47940" y="56930"/>
                </a:lnTo>
                <a:lnTo>
                  <a:pt x="47980" y="56960"/>
                </a:lnTo>
                <a:lnTo>
                  <a:pt x="48010" y="56970"/>
                </a:lnTo>
                <a:lnTo>
                  <a:pt x="48040" y="56960"/>
                </a:lnTo>
                <a:lnTo>
                  <a:pt x="48090" y="56950"/>
                </a:lnTo>
                <a:lnTo>
                  <a:pt x="48140" y="56950"/>
                </a:lnTo>
                <a:lnTo>
                  <a:pt x="48160" y="56950"/>
                </a:lnTo>
                <a:lnTo>
                  <a:pt x="48180" y="56960"/>
                </a:lnTo>
                <a:lnTo>
                  <a:pt x="48210" y="56990"/>
                </a:lnTo>
                <a:lnTo>
                  <a:pt x="48250" y="57020"/>
                </a:lnTo>
                <a:lnTo>
                  <a:pt x="48270" y="57030"/>
                </a:lnTo>
                <a:lnTo>
                  <a:pt x="48310" y="57060"/>
                </a:lnTo>
                <a:lnTo>
                  <a:pt x="48360" y="57060"/>
                </a:lnTo>
                <a:lnTo>
                  <a:pt x="48530" y="56990"/>
                </a:lnTo>
                <a:lnTo>
                  <a:pt x="48550" y="56990"/>
                </a:lnTo>
                <a:lnTo>
                  <a:pt x="48550" y="57000"/>
                </a:lnTo>
                <a:lnTo>
                  <a:pt x="48580" y="57070"/>
                </a:lnTo>
                <a:lnTo>
                  <a:pt x="48570" y="57110"/>
                </a:lnTo>
                <a:lnTo>
                  <a:pt x="48530" y="57150"/>
                </a:lnTo>
                <a:lnTo>
                  <a:pt x="48280" y="57320"/>
                </a:lnTo>
                <a:lnTo>
                  <a:pt x="48040" y="57420"/>
                </a:lnTo>
                <a:lnTo>
                  <a:pt x="47620" y="57540"/>
                </a:lnTo>
                <a:lnTo>
                  <a:pt x="47250" y="57810"/>
                </a:lnTo>
                <a:lnTo>
                  <a:pt x="47190" y="57890"/>
                </a:lnTo>
                <a:lnTo>
                  <a:pt x="47150" y="57930"/>
                </a:lnTo>
                <a:lnTo>
                  <a:pt x="47100" y="57960"/>
                </a:lnTo>
                <a:lnTo>
                  <a:pt x="47070" y="57980"/>
                </a:lnTo>
                <a:lnTo>
                  <a:pt x="47050" y="58040"/>
                </a:lnTo>
                <a:lnTo>
                  <a:pt x="47050" y="58090"/>
                </a:lnTo>
                <a:lnTo>
                  <a:pt x="47060" y="58140"/>
                </a:lnTo>
                <a:lnTo>
                  <a:pt x="47070" y="58200"/>
                </a:lnTo>
                <a:lnTo>
                  <a:pt x="47050" y="58250"/>
                </a:lnTo>
                <a:lnTo>
                  <a:pt x="47020" y="58280"/>
                </a:lnTo>
                <a:lnTo>
                  <a:pt x="46980" y="58310"/>
                </a:lnTo>
                <a:lnTo>
                  <a:pt x="46810" y="58490"/>
                </a:lnTo>
                <a:lnTo>
                  <a:pt x="46740" y="58630"/>
                </a:lnTo>
                <a:lnTo>
                  <a:pt x="46700" y="58680"/>
                </a:lnTo>
                <a:lnTo>
                  <a:pt x="46590" y="58780"/>
                </a:lnTo>
                <a:lnTo>
                  <a:pt x="46570" y="58800"/>
                </a:lnTo>
                <a:lnTo>
                  <a:pt x="46490" y="58940"/>
                </a:lnTo>
                <a:lnTo>
                  <a:pt x="46480" y="58970"/>
                </a:lnTo>
                <a:lnTo>
                  <a:pt x="46450" y="59020"/>
                </a:lnTo>
                <a:lnTo>
                  <a:pt x="46440" y="59040"/>
                </a:lnTo>
                <a:lnTo>
                  <a:pt x="46450" y="59210"/>
                </a:lnTo>
                <a:lnTo>
                  <a:pt x="46460" y="59250"/>
                </a:lnTo>
                <a:lnTo>
                  <a:pt x="46500" y="59350"/>
                </a:lnTo>
                <a:lnTo>
                  <a:pt x="46490" y="59380"/>
                </a:lnTo>
                <a:lnTo>
                  <a:pt x="46480" y="59440"/>
                </a:lnTo>
                <a:lnTo>
                  <a:pt x="46480" y="59500"/>
                </a:lnTo>
                <a:lnTo>
                  <a:pt x="46490" y="59520"/>
                </a:lnTo>
                <a:lnTo>
                  <a:pt x="46520" y="59540"/>
                </a:lnTo>
                <a:lnTo>
                  <a:pt x="46540" y="59590"/>
                </a:lnTo>
                <a:lnTo>
                  <a:pt x="46550" y="59650"/>
                </a:lnTo>
                <a:lnTo>
                  <a:pt x="46570" y="59690"/>
                </a:lnTo>
                <a:lnTo>
                  <a:pt x="46570" y="59730"/>
                </a:lnTo>
                <a:lnTo>
                  <a:pt x="46570" y="59840"/>
                </a:lnTo>
                <a:lnTo>
                  <a:pt x="46570" y="59880"/>
                </a:lnTo>
                <a:lnTo>
                  <a:pt x="46600" y="59890"/>
                </a:lnTo>
                <a:lnTo>
                  <a:pt x="46640" y="59880"/>
                </a:lnTo>
                <a:lnTo>
                  <a:pt x="46660" y="59910"/>
                </a:lnTo>
                <a:lnTo>
                  <a:pt x="46610" y="59950"/>
                </a:lnTo>
                <a:lnTo>
                  <a:pt x="46630" y="60010"/>
                </a:lnTo>
                <a:lnTo>
                  <a:pt x="46630" y="60060"/>
                </a:lnTo>
                <a:lnTo>
                  <a:pt x="46680" y="60090"/>
                </a:lnTo>
                <a:lnTo>
                  <a:pt x="46750" y="60080"/>
                </a:lnTo>
                <a:lnTo>
                  <a:pt x="46700" y="60130"/>
                </a:lnTo>
                <a:lnTo>
                  <a:pt x="46660" y="60180"/>
                </a:lnTo>
                <a:lnTo>
                  <a:pt x="46640" y="60220"/>
                </a:lnTo>
                <a:lnTo>
                  <a:pt x="46650" y="60270"/>
                </a:lnTo>
                <a:lnTo>
                  <a:pt x="46650" y="60310"/>
                </a:lnTo>
                <a:lnTo>
                  <a:pt x="46680" y="60320"/>
                </a:lnTo>
                <a:lnTo>
                  <a:pt x="46690" y="60380"/>
                </a:lnTo>
                <a:lnTo>
                  <a:pt x="46660" y="60390"/>
                </a:lnTo>
                <a:lnTo>
                  <a:pt x="46590" y="60410"/>
                </a:lnTo>
                <a:lnTo>
                  <a:pt x="46550" y="60430"/>
                </a:lnTo>
                <a:lnTo>
                  <a:pt x="46520" y="60460"/>
                </a:lnTo>
                <a:lnTo>
                  <a:pt x="46500" y="60560"/>
                </a:lnTo>
                <a:lnTo>
                  <a:pt x="46500" y="60630"/>
                </a:lnTo>
                <a:lnTo>
                  <a:pt x="46500" y="60670"/>
                </a:lnTo>
                <a:lnTo>
                  <a:pt x="46530" y="60720"/>
                </a:lnTo>
                <a:lnTo>
                  <a:pt x="46550" y="60740"/>
                </a:lnTo>
                <a:lnTo>
                  <a:pt x="46560" y="60750"/>
                </a:lnTo>
                <a:lnTo>
                  <a:pt x="46580" y="60770"/>
                </a:lnTo>
                <a:lnTo>
                  <a:pt x="46570" y="60800"/>
                </a:lnTo>
                <a:lnTo>
                  <a:pt x="46580" y="60820"/>
                </a:lnTo>
                <a:lnTo>
                  <a:pt x="46590" y="60850"/>
                </a:lnTo>
                <a:lnTo>
                  <a:pt x="46610" y="60870"/>
                </a:lnTo>
                <a:lnTo>
                  <a:pt x="46600" y="60890"/>
                </a:lnTo>
                <a:lnTo>
                  <a:pt x="46600" y="60910"/>
                </a:lnTo>
                <a:lnTo>
                  <a:pt x="46630" y="60950"/>
                </a:lnTo>
                <a:lnTo>
                  <a:pt x="46660" y="60950"/>
                </a:lnTo>
                <a:lnTo>
                  <a:pt x="46680" y="60960"/>
                </a:lnTo>
                <a:lnTo>
                  <a:pt x="46680" y="61010"/>
                </a:lnTo>
                <a:lnTo>
                  <a:pt x="46690" y="61040"/>
                </a:lnTo>
                <a:lnTo>
                  <a:pt x="46660" y="61050"/>
                </a:lnTo>
                <a:lnTo>
                  <a:pt x="46650" y="61080"/>
                </a:lnTo>
                <a:lnTo>
                  <a:pt x="46650" y="61100"/>
                </a:lnTo>
                <a:lnTo>
                  <a:pt x="46620" y="61100"/>
                </a:lnTo>
                <a:lnTo>
                  <a:pt x="46600" y="61100"/>
                </a:lnTo>
                <a:lnTo>
                  <a:pt x="46590" y="61120"/>
                </a:lnTo>
                <a:lnTo>
                  <a:pt x="46580" y="61150"/>
                </a:lnTo>
                <a:lnTo>
                  <a:pt x="46560" y="61160"/>
                </a:lnTo>
                <a:lnTo>
                  <a:pt x="46540" y="61170"/>
                </a:lnTo>
                <a:lnTo>
                  <a:pt x="46560" y="61190"/>
                </a:lnTo>
                <a:lnTo>
                  <a:pt x="46560" y="61200"/>
                </a:lnTo>
                <a:lnTo>
                  <a:pt x="46540" y="61210"/>
                </a:lnTo>
                <a:lnTo>
                  <a:pt x="46550" y="61220"/>
                </a:lnTo>
                <a:lnTo>
                  <a:pt x="46540" y="61230"/>
                </a:lnTo>
                <a:lnTo>
                  <a:pt x="46520" y="61230"/>
                </a:lnTo>
                <a:lnTo>
                  <a:pt x="46500" y="61210"/>
                </a:lnTo>
                <a:lnTo>
                  <a:pt x="46490" y="61220"/>
                </a:lnTo>
                <a:lnTo>
                  <a:pt x="46490" y="61240"/>
                </a:lnTo>
                <a:lnTo>
                  <a:pt x="46500" y="61250"/>
                </a:lnTo>
                <a:lnTo>
                  <a:pt x="46500" y="61270"/>
                </a:lnTo>
                <a:lnTo>
                  <a:pt x="46480" y="61270"/>
                </a:lnTo>
                <a:lnTo>
                  <a:pt x="46470" y="61290"/>
                </a:lnTo>
                <a:lnTo>
                  <a:pt x="46460" y="61290"/>
                </a:lnTo>
                <a:lnTo>
                  <a:pt x="46450" y="61310"/>
                </a:lnTo>
                <a:lnTo>
                  <a:pt x="46460" y="61320"/>
                </a:lnTo>
                <a:lnTo>
                  <a:pt x="46480" y="61330"/>
                </a:lnTo>
                <a:lnTo>
                  <a:pt x="46490" y="61340"/>
                </a:lnTo>
                <a:lnTo>
                  <a:pt x="46490" y="61360"/>
                </a:lnTo>
                <a:lnTo>
                  <a:pt x="46480" y="61380"/>
                </a:lnTo>
                <a:lnTo>
                  <a:pt x="46470" y="61390"/>
                </a:lnTo>
                <a:lnTo>
                  <a:pt x="46490" y="61410"/>
                </a:lnTo>
                <a:lnTo>
                  <a:pt x="46500" y="61410"/>
                </a:lnTo>
                <a:lnTo>
                  <a:pt x="46510" y="61400"/>
                </a:lnTo>
                <a:lnTo>
                  <a:pt x="46520" y="61400"/>
                </a:lnTo>
                <a:lnTo>
                  <a:pt x="46550" y="61410"/>
                </a:lnTo>
                <a:lnTo>
                  <a:pt x="46550" y="61420"/>
                </a:lnTo>
                <a:lnTo>
                  <a:pt x="46540" y="61440"/>
                </a:lnTo>
                <a:lnTo>
                  <a:pt x="46540" y="61450"/>
                </a:lnTo>
                <a:lnTo>
                  <a:pt x="46560" y="61460"/>
                </a:lnTo>
                <a:lnTo>
                  <a:pt x="46560" y="61470"/>
                </a:lnTo>
                <a:lnTo>
                  <a:pt x="46540" y="61480"/>
                </a:lnTo>
                <a:lnTo>
                  <a:pt x="46510" y="61470"/>
                </a:lnTo>
                <a:lnTo>
                  <a:pt x="46500" y="61480"/>
                </a:lnTo>
                <a:lnTo>
                  <a:pt x="46490" y="61500"/>
                </a:lnTo>
                <a:lnTo>
                  <a:pt x="46480" y="61520"/>
                </a:lnTo>
                <a:lnTo>
                  <a:pt x="46470" y="61520"/>
                </a:lnTo>
                <a:lnTo>
                  <a:pt x="46470" y="61500"/>
                </a:lnTo>
                <a:lnTo>
                  <a:pt x="46470" y="61470"/>
                </a:lnTo>
                <a:lnTo>
                  <a:pt x="46460" y="61450"/>
                </a:lnTo>
                <a:lnTo>
                  <a:pt x="46440" y="61450"/>
                </a:lnTo>
                <a:lnTo>
                  <a:pt x="46410" y="61450"/>
                </a:lnTo>
                <a:lnTo>
                  <a:pt x="46410" y="61470"/>
                </a:lnTo>
                <a:lnTo>
                  <a:pt x="46390" y="61470"/>
                </a:lnTo>
                <a:lnTo>
                  <a:pt x="46380" y="61470"/>
                </a:lnTo>
                <a:lnTo>
                  <a:pt x="46360" y="61470"/>
                </a:lnTo>
                <a:lnTo>
                  <a:pt x="46360" y="61490"/>
                </a:lnTo>
                <a:lnTo>
                  <a:pt x="46370" y="61510"/>
                </a:lnTo>
                <a:lnTo>
                  <a:pt x="46390" y="61530"/>
                </a:lnTo>
                <a:lnTo>
                  <a:pt x="46390" y="61540"/>
                </a:lnTo>
                <a:lnTo>
                  <a:pt x="46370" y="61550"/>
                </a:lnTo>
                <a:lnTo>
                  <a:pt x="46350" y="61550"/>
                </a:lnTo>
                <a:lnTo>
                  <a:pt x="46330" y="61560"/>
                </a:lnTo>
                <a:lnTo>
                  <a:pt x="46320" y="61580"/>
                </a:lnTo>
                <a:lnTo>
                  <a:pt x="46330" y="61600"/>
                </a:lnTo>
                <a:lnTo>
                  <a:pt x="46350" y="61620"/>
                </a:lnTo>
                <a:lnTo>
                  <a:pt x="46370" y="61620"/>
                </a:lnTo>
                <a:lnTo>
                  <a:pt x="46380" y="61640"/>
                </a:lnTo>
                <a:lnTo>
                  <a:pt x="46400" y="61640"/>
                </a:lnTo>
                <a:lnTo>
                  <a:pt x="46390" y="61660"/>
                </a:lnTo>
                <a:lnTo>
                  <a:pt x="46370" y="61680"/>
                </a:lnTo>
                <a:lnTo>
                  <a:pt x="46360" y="61680"/>
                </a:lnTo>
                <a:lnTo>
                  <a:pt x="46360" y="61650"/>
                </a:lnTo>
                <a:lnTo>
                  <a:pt x="46340" y="61650"/>
                </a:lnTo>
                <a:lnTo>
                  <a:pt x="46330" y="61660"/>
                </a:lnTo>
                <a:lnTo>
                  <a:pt x="46320" y="61680"/>
                </a:lnTo>
                <a:lnTo>
                  <a:pt x="46320" y="61700"/>
                </a:lnTo>
                <a:lnTo>
                  <a:pt x="46310" y="61690"/>
                </a:lnTo>
                <a:lnTo>
                  <a:pt x="46290" y="61680"/>
                </a:lnTo>
                <a:lnTo>
                  <a:pt x="46290" y="61650"/>
                </a:lnTo>
                <a:lnTo>
                  <a:pt x="46270" y="61640"/>
                </a:lnTo>
                <a:lnTo>
                  <a:pt x="46260" y="61650"/>
                </a:lnTo>
                <a:lnTo>
                  <a:pt x="46260" y="61640"/>
                </a:lnTo>
                <a:lnTo>
                  <a:pt x="46250" y="61630"/>
                </a:lnTo>
                <a:lnTo>
                  <a:pt x="46230" y="61640"/>
                </a:lnTo>
                <a:lnTo>
                  <a:pt x="46200" y="61650"/>
                </a:lnTo>
                <a:lnTo>
                  <a:pt x="46180" y="61650"/>
                </a:lnTo>
                <a:lnTo>
                  <a:pt x="46170" y="61670"/>
                </a:lnTo>
                <a:lnTo>
                  <a:pt x="46170" y="61690"/>
                </a:lnTo>
                <a:lnTo>
                  <a:pt x="46180" y="61720"/>
                </a:lnTo>
                <a:lnTo>
                  <a:pt x="46150" y="61720"/>
                </a:lnTo>
                <a:lnTo>
                  <a:pt x="46140" y="61730"/>
                </a:lnTo>
                <a:lnTo>
                  <a:pt x="46100" y="61730"/>
                </a:lnTo>
                <a:lnTo>
                  <a:pt x="46010" y="61780"/>
                </a:lnTo>
                <a:lnTo>
                  <a:pt x="45940" y="61860"/>
                </a:lnTo>
                <a:lnTo>
                  <a:pt x="45900" y="61840"/>
                </a:lnTo>
                <a:lnTo>
                  <a:pt x="45800" y="61920"/>
                </a:lnTo>
                <a:lnTo>
                  <a:pt x="45770" y="61960"/>
                </a:lnTo>
                <a:lnTo>
                  <a:pt x="45750" y="62000"/>
                </a:lnTo>
                <a:lnTo>
                  <a:pt x="45730" y="62020"/>
                </a:lnTo>
                <a:lnTo>
                  <a:pt x="45720" y="62050"/>
                </a:lnTo>
                <a:lnTo>
                  <a:pt x="45690" y="62110"/>
                </a:lnTo>
                <a:lnTo>
                  <a:pt x="45700" y="62190"/>
                </a:lnTo>
                <a:lnTo>
                  <a:pt x="45700" y="62240"/>
                </a:lnTo>
                <a:lnTo>
                  <a:pt x="45690" y="62280"/>
                </a:lnTo>
                <a:lnTo>
                  <a:pt x="45680" y="62300"/>
                </a:lnTo>
                <a:lnTo>
                  <a:pt x="45650" y="62310"/>
                </a:lnTo>
                <a:lnTo>
                  <a:pt x="45630" y="62330"/>
                </a:lnTo>
                <a:lnTo>
                  <a:pt x="45630" y="62390"/>
                </a:lnTo>
                <a:lnTo>
                  <a:pt x="45650" y="62400"/>
                </a:lnTo>
                <a:lnTo>
                  <a:pt x="45640" y="62410"/>
                </a:lnTo>
                <a:lnTo>
                  <a:pt x="45630" y="62440"/>
                </a:lnTo>
                <a:lnTo>
                  <a:pt x="45650" y="62510"/>
                </a:lnTo>
                <a:lnTo>
                  <a:pt x="45690" y="62520"/>
                </a:lnTo>
                <a:lnTo>
                  <a:pt x="45720" y="62520"/>
                </a:lnTo>
                <a:lnTo>
                  <a:pt x="45720" y="62530"/>
                </a:lnTo>
                <a:lnTo>
                  <a:pt x="45740" y="62530"/>
                </a:lnTo>
                <a:lnTo>
                  <a:pt x="45750" y="62540"/>
                </a:lnTo>
                <a:lnTo>
                  <a:pt x="45760" y="62560"/>
                </a:lnTo>
                <a:lnTo>
                  <a:pt x="45790" y="62560"/>
                </a:lnTo>
                <a:lnTo>
                  <a:pt x="45820" y="62550"/>
                </a:lnTo>
                <a:lnTo>
                  <a:pt x="45860" y="62560"/>
                </a:lnTo>
                <a:lnTo>
                  <a:pt x="45900" y="62590"/>
                </a:lnTo>
                <a:lnTo>
                  <a:pt x="45950" y="62580"/>
                </a:lnTo>
                <a:lnTo>
                  <a:pt x="45990" y="62630"/>
                </a:lnTo>
                <a:lnTo>
                  <a:pt x="46030" y="62640"/>
                </a:lnTo>
                <a:lnTo>
                  <a:pt x="46060" y="62690"/>
                </a:lnTo>
                <a:lnTo>
                  <a:pt x="46030" y="62690"/>
                </a:lnTo>
                <a:lnTo>
                  <a:pt x="46000" y="62730"/>
                </a:lnTo>
                <a:lnTo>
                  <a:pt x="45980" y="62740"/>
                </a:lnTo>
                <a:lnTo>
                  <a:pt x="45970" y="62760"/>
                </a:lnTo>
                <a:lnTo>
                  <a:pt x="45950" y="62770"/>
                </a:lnTo>
                <a:lnTo>
                  <a:pt x="45920" y="62760"/>
                </a:lnTo>
                <a:lnTo>
                  <a:pt x="45900" y="62790"/>
                </a:lnTo>
                <a:lnTo>
                  <a:pt x="45880" y="62810"/>
                </a:lnTo>
                <a:lnTo>
                  <a:pt x="45890" y="62840"/>
                </a:lnTo>
                <a:lnTo>
                  <a:pt x="45920" y="62870"/>
                </a:lnTo>
                <a:lnTo>
                  <a:pt x="45930" y="62910"/>
                </a:lnTo>
                <a:lnTo>
                  <a:pt x="45890" y="62900"/>
                </a:lnTo>
                <a:lnTo>
                  <a:pt x="45870" y="62880"/>
                </a:lnTo>
                <a:lnTo>
                  <a:pt x="45850" y="62910"/>
                </a:lnTo>
                <a:lnTo>
                  <a:pt x="45860" y="62920"/>
                </a:lnTo>
                <a:lnTo>
                  <a:pt x="45890" y="62970"/>
                </a:lnTo>
                <a:lnTo>
                  <a:pt x="45800" y="63020"/>
                </a:lnTo>
                <a:lnTo>
                  <a:pt x="45760" y="63010"/>
                </a:lnTo>
                <a:lnTo>
                  <a:pt x="45720" y="63020"/>
                </a:lnTo>
                <a:lnTo>
                  <a:pt x="45710" y="63070"/>
                </a:lnTo>
                <a:lnTo>
                  <a:pt x="45610" y="62990"/>
                </a:lnTo>
                <a:lnTo>
                  <a:pt x="45580" y="62950"/>
                </a:lnTo>
                <a:lnTo>
                  <a:pt x="45510" y="62970"/>
                </a:lnTo>
                <a:lnTo>
                  <a:pt x="45470" y="62970"/>
                </a:lnTo>
                <a:lnTo>
                  <a:pt x="45440" y="63000"/>
                </a:lnTo>
                <a:lnTo>
                  <a:pt x="45420" y="62990"/>
                </a:lnTo>
                <a:lnTo>
                  <a:pt x="45420" y="62930"/>
                </a:lnTo>
                <a:lnTo>
                  <a:pt x="45390" y="62900"/>
                </a:lnTo>
                <a:lnTo>
                  <a:pt x="45360" y="62900"/>
                </a:lnTo>
                <a:lnTo>
                  <a:pt x="45330" y="62900"/>
                </a:lnTo>
                <a:lnTo>
                  <a:pt x="45290" y="62910"/>
                </a:lnTo>
                <a:lnTo>
                  <a:pt x="45290" y="62960"/>
                </a:lnTo>
                <a:lnTo>
                  <a:pt x="45300" y="63000"/>
                </a:lnTo>
                <a:lnTo>
                  <a:pt x="45250" y="63000"/>
                </a:lnTo>
                <a:lnTo>
                  <a:pt x="45200" y="63030"/>
                </a:lnTo>
                <a:lnTo>
                  <a:pt x="45140" y="63010"/>
                </a:lnTo>
                <a:lnTo>
                  <a:pt x="45090" y="62950"/>
                </a:lnTo>
                <a:lnTo>
                  <a:pt x="45030" y="62890"/>
                </a:lnTo>
                <a:lnTo>
                  <a:pt x="44970" y="62900"/>
                </a:lnTo>
                <a:lnTo>
                  <a:pt x="44840" y="62850"/>
                </a:lnTo>
                <a:lnTo>
                  <a:pt x="44720" y="62880"/>
                </a:lnTo>
                <a:lnTo>
                  <a:pt x="44650" y="62860"/>
                </a:lnTo>
                <a:lnTo>
                  <a:pt x="44610" y="62930"/>
                </a:lnTo>
                <a:lnTo>
                  <a:pt x="44530" y="63000"/>
                </a:lnTo>
                <a:lnTo>
                  <a:pt x="44480" y="63050"/>
                </a:lnTo>
                <a:lnTo>
                  <a:pt x="44440" y="63020"/>
                </a:lnTo>
                <a:lnTo>
                  <a:pt x="44410" y="63020"/>
                </a:lnTo>
                <a:lnTo>
                  <a:pt x="44370" y="63010"/>
                </a:lnTo>
                <a:lnTo>
                  <a:pt x="44340" y="63010"/>
                </a:lnTo>
                <a:lnTo>
                  <a:pt x="44300" y="63020"/>
                </a:lnTo>
                <a:lnTo>
                  <a:pt x="44290" y="63050"/>
                </a:lnTo>
                <a:lnTo>
                  <a:pt x="44250" y="63040"/>
                </a:lnTo>
                <a:lnTo>
                  <a:pt x="44230" y="63070"/>
                </a:lnTo>
                <a:lnTo>
                  <a:pt x="44100" y="63110"/>
                </a:lnTo>
                <a:lnTo>
                  <a:pt x="44040" y="63140"/>
                </a:lnTo>
                <a:lnTo>
                  <a:pt x="43980" y="63210"/>
                </a:lnTo>
                <a:lnTo>
                  <a:pt x="43980" y="63270"/>
                </a:lnTo>
                <a:lnTo>
                  <a:pt x="44080" y="63300"/>
                </a:lnTo>
                <a:lnTo>
                  <a:pt x="44120" y="63320"/>
                </a:lnTo>
                <a:lnTo>
                  <a:pt x="44080" y="63380"/>
                </a:lnTo>
                <a:lnTo>
                  <a:pt x="43880" y="63300"/>
                </a:lnTo>
                <a:lnTo>
                  <a:pt x="43850" y="63290"/>
                </a:lnTo>
                <a:lnTo>
                  <a:pt x="43850" y="63370"/>
                </a:lnTo>
                <a:lnTo>
                  <a:pt x="43940" y="63400"/>
                </a:lnTo>
                <a:lnTo>
                  <a:pt x="43980" y="63450"/>
                </a:lnTo>
                <a:lnTo>
                  <a:pt x="43980" y="63520"/>
                </a:lnTo>
                <a:lnTo>
                  <a:pt x="43900" y="63520"/>
                </a:lnTo>
                <a:lnTo>
                  <a:pt x="43680" y="63520"/>
                </a:lnTo>
                <a:lnTo>
                  <a:pt x="43440" y="63560"/>
                </a:lnTo>
                <a:lnTo>
                  <a:pt x="43260" y="63580"/>
                </a:lnTo>
                <a:lnTo>
                  <a:pt x="43140" y="63640"/>
                </a:lnTo>
                <a:lnTo>
                  <a:pt x="43070" y="63700"/>
                </a:lnTo>
                <a:lnTo>
                  <a:pt x="42970" y="63780"/>
                </a:lnTo>
                <a:lnTo>
                  <a:pt x="42860" y="63910"/>
                </a:lnTo>
                <a:lnTo>
                  <a:pt x="42790" y="64040"/>
                </a:lnTo>
                <a:lnTo>
                  <a:pt x="42720" y="64140"/>
                </a:lnTo>
                <a:lnTo>
                  <a:pt x="42650" y="64240"/>
                </a:lnTo>
                <a:lnTo>
                  <a:pt x="42580" y="64360"/>
                </a:lnTo>
                <a:lnTo>
                  <a:pt x="42530" y="64440"/>
                </a:lnTo>
                <a:lnTo>
                  <a:pt x="42430" y="64540"/>
                </a:lnTo>
                <a:lnTo>
                  <a:pt x="42390" y="64620"/>
                </a:lnTo>
                <a:lnTo>
                  <a:pt x="42360" y="64660"/>
                </a:lnTo>
                <a:lnTo>
                  <a:pt x="42310" y="64690"/>
                </a:lnTo>
                <a:lnTo>
                  <a:pt x="42280" y="64750"/>
                </a:lnTo>
                <a:lnTo>
                  <a:pt x="42260" y="64830"/>
                </a:lnTo>
                <a:lnTo>
                  <a:pt x="42260" y="64920"/>
                </a:lnTo>
                <a:lnTo>
                  <a:pt x="42260" y="64970"/>
                </a:lnTo>
                <a:lnTo>
                  <a:pt x="42300" y="65000"/>
                </a:lnTo>
                <a:lnTo>
                  <a:pt x="42290" y="65030"/>
                </a:lnTo>
                <a:lnTo>
                  <a:pt x="42280" y="65050"/>
                </a:lnTo>
                <a:lnTo>
                  <a:pt x="42240" y="65050"/>
                </a:lnTo>
                <a:lnTo>
                  <a:pt x="42240" y="65100"/>
                </a:lnTo>
                <a:lnTo>
                  <a:pt x="42230" y="65130"/>
                </a:lnTo>
                <a:lnTo>
                  <a:pt x="42230" y="65150"/>
                </a:lnTo>
                <a:lnTo>
                  <a:pt x="42250" y="65180"/>
                </a:lnTo>
                <a:lnTo>
                  <a:pt x="42240" y="65210"/>
                </a:lnTo>
                <a:lnTo>
                  <a:pt x="42210" y="65230"/>
                </a:lnTo>
                <a:lnTo>
                  <a:pt x="42170" y="65220"/>
                </a:lnTo>
                <a:lnTo>
                  <a:pt x="42110" y="65270"/>
                </a:lnTo>
                <a:lnTo>
                  <a:pt x="42080" y="65300"/>
                </a:lnTo>
                <a:lnTo>
                  <a:pt x="42050" y="65320"/>
                </a:lnTo>
                <a:lnTo>
                  <a:pt x="42010" y="65430"/>
                </a:lnTo>
                <a:lnTo>
                  <a:pt x="41950" y="65480"/>
                </a:lnTo>
                <a:lnTo>
                  <a:pt x="41930" y="65540"/>
                </a:lnTo>
                <a:lnTo>
                  <a:pt x="41880" y="65590"/>
                </a:lnTo>
                <a:lnTo>
                  <a:pt x="41860" y="65640"/>
                </a:lnTo>
                <a:lnTo>
                  <a:pt x="41890" y="65720"/>
                </a:lnTo>
                <a:lnTo>
                  <a:pt x="41840" y="65740"/>
                </a:lnTo>
                <a:lnTo>
                  <a:pt x="41800" y="65820"/>
                </a:lnTo>
                <a:lnTo>
                  <a:pt x="41790" y="65840"/>
                </a:lnTo>
                <a:lnTo>
                  <a:pt x="41780" y="65840"/>
                </a:lnTo>
                <a:lnTo>
                  <a:pt x="40160" y="65840"/>
                </a:lnTo>
                <a:lnTo>
                  <a:pt x="37540" y="65840"/>
                </a:lnTo>
                <a:lnTo>
                  <a:pt x="33370" y="65840"/>
                </a:lnTo>
                <a:lnTo>
                  <a:pt x="33360" y="65840"/>
                </a:lnTo>
                <a:lnTo>
                  <a:pt x="33440" y="65750"/>
                </a:lnTo>
                <a:lnTo>
                  <a:pt x="33420" y="65640"/>
                </a:lnTo>
                <a:lnTo>
                  <a:pt x="33380" y="65560"/>
                </a:lnTo>
                <a:lnTo>
                  <a:pt x="33330" y="65500"/>
                </a:lnTo>
                <a:lnTo>
                  <a:pt x="33260" y="65450"/>
                </a:lnTo>
                <a:lnTo>
                  <a:pt x="33170" y="65420"/>
                </a:lnTo>
                <a:lnTo>
                  <a:pt x="33140" y="65390"/>
                </a:lnTo>
                <a:lnTo>
                  <a:pt x="33120" y="65340"/>
                </a:lnTo>
                <a:lnTo>
                  <a:pt x="33130" y="65290"/>
                </a:lnTo>
                <a:lnTo>
                  <a:pt x="33150" y="65250"/>
                </a:lnTo>
                <a:lnTo>
                  <a:pt x="33160" y="65210"/>
                </a:lnTo>
                <a:lnTo>
                  <a:pt x="33130" y="65150"/>
                </a:lnTo>
                <a:lnTo>
                  <a:pt x="33070" y="65100"/>
                </a:lnTo>
                <a:lnTo>
                  <a:pt x="33050" y="65070"/>
                </a:lnTo>
                <a:lnTo>
                  <a:pt x="33050" y="65020"/>
                </a:lnTo>
                <a:lnTo>
                  <a:pt x="33050" y="65000"/>
                </a:lnTo>
                <a:lnTo>
                  <a:pt x="33090" y="64940"/>
                </a:lnTo>
                <a:lnTo>
                  <a:pt x="33090" y="64920"/>
                </a:lnTo>
                <a:lnTo>
                  <a:pt x="33090" y="64900"/>
                </a:lnTo>
                <a:lnTo>
                  <a:pt x="33080" y="64880"/>
                </a:lnTo>
                <a:lnTo>
                  <a:pt x="33080" y="64860"/>
                </a:lnTo>
                <a:lnTo>
                  <a:pt x="33080" y="64810"/>
                </a:lnTo>
                <a:lnTo>
                  <a:pt x="33090" y="64780"/>
                </a:lnTo>
                <a:lnTo>
                  <a:pt x="33120" y="64700"/>
                </a:lnTo>
                <a:lnTo>
                  <a:pt x="33140" y="64690"/>
                </a:lnTo>
                <a:lnTo>
                  <a:pt x="33150" y="64670"/>
                </a:lnTo>
                <a:lnTo>
                  <a:pt x="33160" y="64660"/>
                </a:lnTo>
                <a:lnTo>
                  <a:pt x="33170" y="64640"/>
                </a:lnTo>
                <a:lnTo>
                  <a:pt x="33160" y="64610"/>
                </a:lnTo>
                <a:lnTo>
                  <a:pt x="33130" y="64580"/>
                </a:lnTo>
                <a:lnTo>
                  <a:pt x="33120" y="64570"/>
                </a:lnTo>
                <a:lnTo>
                  <a:pt x="33160" y="64500"/>
                </a:lnTo>
                <a:lnTo>
                  <a:pt x="33230" y="64450"/>
                </a:lnTo>
                <a:lnTo>
                  <a:pt x="33320" y="64430"/>
                </a:lnTo>
                <a:lnTo>
                  <a:pt x="33380" y="64420"/>
                </a:lnTo>
                <a:lnTo>
                  <a:pt x="33550" y="64430"/>
                </a:lnTo>
                <a:lnTo>
                  <a:pt x="33620" y="64410"/>
                </a:lnTo>
                <a:lnTo>
                  <a:pt x="33700" y="64350"/>
                </a:lnTo>
                <a:lnTo>
                  <a:pt x="33720" y="64310"/>
                </a:lnTo>
                <a:lnTo>
                  <a:pt x="33710" y="64260"/>
                </a:lnTo>
                <a:lnTo>
                  <a:pt x="33670" y="64180"/>
                </a:lnTo>
                <a:lnTo>
                  <a:pt x="33650" y="64120"/>
                </a:lnTo>
                <a:lnTo>
                  <a:pt x="33660" y="64090"/>
                </a:lnTo>
                <a:lnTo>
                  <a:pt x="33860" y="64000"/>
                </a:lnTo>
                <a:lnTo>
                  <a:pt x="33900" y="63980"/>
                </a:lnTo>
                <a:lnTo>
                  <a:pt x="33930" y="63940"/>
                </a:lnTo>
                <a:lnTo>
                  <a:pt x="33980" y="63860"/>
                </a:lnTo>
                <a:lnTo>
                  <a:pt x="34020" y="63830"/>
                </a:lnTo>
                <a:lnTo>
                  <a:pt x="34060" y="63770"/>
                </a:lnTo>
                <a:lnTo>
                  <a:pt x="34050" y="63670"/>
                </a:lnTo>
                <a:lnTo>
                  <a:pt x="34010" y="63570"/>
                </a:lnTo>
                <a:lnTo>
                  <a:pt x="33960" y="63500"/>
                </a:lnTo>
                <a:lnTo>
                  <a:pt x="33890" y="63430"/>
                </a:lnTo>
                <a:lnTo>
                  <a:pt x="33780" y="63350"/>
                </a:lnTo>
                <a:lnTo>
                  <a:pt x="33700" y="63250"/>
                </a:lnTo>
                <a:lnTo>
                  <a:pt x="33680" y="63210"/>
                </a:lnTo>
                <a:lnTo>
                  <a:pt x="33640" y="63080"/>
                </a:lnTo>
                <a:lnTo>
                  <a:pt x="33560" y="62900"/>
                </a:lnTo>
                <a:lnTo>
                  <a:pt x="33490" y="62820"/>
                </a:lnTo>
                <a:lnTo>
                  <a:pt x="33420" y="62810"/>
                </a:lnTo>
                <a:lnTo>
                  <a:pt x="33340" y="62820"/>
                </a:lnTo>
                <a:lnTo>
                  <a:pt x="33250" y="62810"/>
                </a:lnTo>
                <a:lnTo>
                  <a:pt x="33220" y="62780"/>
                </a:lnTo>
                <a:lnTo>
                  <a:pt x="33170" y="62710"/>
                </a:lnTo>
                <a:lnTo>
                  <a:pt x="33130" y="62690"/>
                </a:lnTo>
                <a:lnTo>
                  <a:pt x="33090" y="62670"/>
                </a:lnTo>
                <a:lnTo>
                  <a:pt x="33040" y="62680"/>
                </a:lnTo>
                <a:lnTo>
                  <a:pt x="32990" y="62700"/>
                </a:lnTo>
                <a:lnTo>
                  <a:pt x="32950" y="62720"/>
                </a:lnTo>
                <a:lnTo>
                  <a:pt x="32870" y="62730"/>
                </a:lnTo>
                <a:lnTo>
                  <a:pt x="32780" y="62690"/>
                </a:lnTo>
                <a:lnTo>
                  <a:pt x="32700" y="62640"/>
                </a:lnTo>
                <a:lnTo>
                  <a:pt x="32620" y="62610"/>
                </a:lnTo>
                <a:lnTo>
                  <a:pt x="32530" y="62610"/>
                </a:lnTo>
                <a:lnTo>
                  <a:pt x="32490" y="62600"/>
                </a:lnTo>
                <a:lnTo>
                  <a:pt x="32470" y="62550"/>
                </a:lnTo>
                <a:lnTo>
                  <a:pt x="32480" y="62460"/>
                </a:lnTo>
                <a:lnTo>
                  <a:pt x="32480" y="62410"/>
                </a:lnTo>
                <a:lnTo>
                  <a:pt x="32450" y="62250"/>
                </a:lnTo>
                <a:lnTo>
                  <a:pt x="32480" y="62190"/>
                </a:lnTo>
                <a:lnTo>
                  <a:pt x="32540" y="62170"/>
                </a:lnTo>
                <a:lnTo>
                  <a:pt x="32620" y="62200"/>
                </a:lnTo>
                <a:lnTo>
                  <a:pt x="32660" y="62220"/>
                </a:lnTo>
                <a:lnTo>
                  <a:pt x="32940" y="62270"/>
                </a:lnTo>
                <a:lnTo>
                  <a:pt x="32990" y="62270"/>
                </a:lnTo>
                <a:lnTo>
                  <a:pt x="33020" y="62240"/>
                </a:lnTo>
                <a:lnTo>
                  <a:pt x="33050" y="62200"/>
                </a:lnTo>
                <a:lnTo>
                  <a:pt x="33080" y="62180"/>
                </a:lnTo>
                <a:lnTo>
                  <a:pt x="33130" y="62170"/>
                </a:lnTo>
                <a:lnTo>
                  <a:pt x="33180" y="62180"/>
                </a:lnTo>
                <a:lnTo>
                  <a:pt x="33320" y="62240"/>
                </a:lnTo>
                <a:lnTo>
                  <a:pt x="33400" y="62240"/>
                </a:lnTo>
                <a:lnTo>
                  <a:pt x="33590" y="62160"/>
                </a:lnTo>
                <a:lnTo>
                  <a:pt x="33680" y="62130"/>
                </a:lnTo>
                <a:lnTo>
                  <a:pt x="33760" y="62160"/>
                </a:lnTo>
                <a:lnTo>
                  <a:pt x="33920" y="62280"/>
                </a:lnTo>
                <a:lnTo>
                  <a:pt x="34010" y="62310"/>
                </a:lnTo>
                <a:lnTo>
                  <a:pt x="34090" y="62290"/>
                </a:lnTo>
                <a:lnTo>
                  <a:pt x="34160" y="62230"/>
                </a:lnTo>
                <a:lnTo>
                  <a:pt x="34220" y="62150"/>
                </a:lnTo>
                <a:lnTo>
                  <a:pt x="34230" y="62040"/>
                </a:lnTo>
                <a:lnTo>
                  <a:pt x="34210" y="61930"/>
                </a:lnTo>
                <a:lnTo>
                  <a:pt x="34210" y="61890"/>
                </a:lnTo>
                <a:lnTo>
                  <a:pt x="34220" y="61830"/>
                </a:lnTo>
                <a:lnTo>
                  <a:pt x="34270" y="61740"/>
                </a:lnTo>
                <a:lnTo>
                  <a:pt x="34300" y="61690"/>
                </a:lnTo>
                <a:lnTo>
                  <a:pt x="34320" y="61670"/>
                </a:lnTo>
                <a:lnTo>
                  <a:pt x="34360" y="61670"/>
                </a:lnTo>
                <a:lnTo>
                  <a:pt x="34400" y="61660"/>
                </a:lnTo>
                <a:lnTo>
                  <a:pt x="34440" y="61630"/>
                </a:lnTo>
                <a:lnTo>
                  <a:pt x="34460" y="61570"/>
                </a:lnTo>
                <a:lnTo>
                  <a:pt x="34450" y="61520"/>
                </a:lnTo>
                <a:lnTo>
                  <a:pt x="34440" y="61490"/>
                </a:lnTo>
                <a:lnTo>
                  <a:pt x="34410" y="61460"/>
                </a:lnTo>
                <a:lnTo>
                  <a:pt x="34390" y="61420"/>
                </a:lnTo>
                <a:lnTo>
                  <a:pt x="34370" y="61370"/>
                </a:lnTo>
                <a:lnTo>
                  <a:pt x="34370" y="61330"/>
                </a:lnTo>
                <a:lnTo>
                  <a:pt x="34350" y="61290"/>
                </a:lnTo>
                <a:lnTo>
                  <a:pt x="34320" y="61250"/>
                </a:lnTo>
                <a:lnTo>
                  <a:pt x="34270" y="61220"/>
                </a:lnTo>
                <a:lnTo>
                  <a:pt x="34220" y="61210"/>
                </a:lnTo>
                <a:lnTo>
                  <a:pt x="34110" y="61200"/>
                </a:lnTo>
                <a:lnTo>
                  <a:pt x="33800" y="61140"/>
                </a:lnTo>
                <a:lnTo>
                  <a:pt x="33380" y="61140"/>
                </a:lnTo>
                <a:lnTo>
                  <a:pt x="33270" y="61120"/>
                </a:lnTo>
                <a:lnTo>
                  <a:pt x="33180" y="61120"/>
                </a:lnTo>
                <a:lnTo>
                  <a:pt x="33090" y="61150"/>
                </a:lnTo>
                <a:lnTo>
                  <a:pt x="33010" y="61150"/>
                </a:lnTo>
                <a:lnTo>
                  <a:pt x="32930" y="61070"/>
                </a:lnTo>
                <a:lnTo>
                  <a:pt x="32920" y="61020"/>
                </a:lnTo>
                <a:lnTo>
                  <a:pt x="32950" y="60990"/>
                </a:lnTo>
                <a:lnTo>
                  <a:pt x="33000" y="60970"/>
                </a:lnTo>
                <a:lnTo>
                  <a:pt x="33030" y="60950"/>
                </a:lnTo>
                <a:lnTo>
                  <a:pt x="33040" y="60890"/>
                </a:lnTo>
                <a:lnTo>
                  <a:pt x="33030" y="60850"/>
                </a:lnTo>
                <a:lnTo>
                  <a:pt x="33000" y="60810"/>
                </a:lnTo>
                <a:lnTo>
                  <a:pt x="32990" y="60760"/>
                </a:lnTo>
                <a:lnTo>
                  <a:pt x="32990" y="60710"/>
                </a:lnTo>
                <a:lnTo>
                  <a:pt x="33040" y="60620"/>
                </a:lnTo>
                <a:lnTo>
                  <a:pt x="33040" y="60570"/>
                </a:lnTo>
                <a:lnTo>
                  <a:pt x="33030" y="60520"/>
                </a:lnTo>
                <a:lnTo>
                  <a:pt x="32960" y="60400"/>
                </a:lnTo>
                <a:lnTo>
                  <a:pt x="32930" y="60290"/>
                </a:lnTo>
                <a:lnTo>
                  <a:pt x="32980" y="60250"/>
                </a:lnTo>
                <a:lnTo>
                  <a:pt x="33060" y="60230"/>
                </a:lnTo>
                <a:lnTo>
                  <a:pt x="33130" y="60170"/>
                </a:lnTo>
                <a:lnTo>
                  <a:pt x="33160" y="60110"/>
                </a:lnTo>
                <a:lnTo>
                  <a:pt x="33320" y="59870"/>
                </a:lnTo>
                <a:lnTo>
                  <a:pt x="33340" y="59810"/>
                </a:lnTo>
                <a:lnTo>
                  <a:pt x="33340" y="59770"/>
                </a:lnTo>
                <a:lnTo>
                  <a:pt x="33230" y="59580"/>
                </a:lnTo>
                <a:lnTo>
                  <a:pt x="33200" y="59540"/>
                </a:lnTo>
                <a:lnTo>
                  <a:pt x="33180" y="59530"/>
                </a:lnTo>
                <a:lnTo>
                  <a:pt x="33140" y="59510"/>
                </a:lnTo>
                <a:lnTo>
                  <a:pt x="33130" y="59490"/>
                </a:lnTo>
                <a:lnTo>
                  <a:pt x="33130" y="59460"/>
                </a:lnTo>
                <a:lnTo>
                  <a:pt x="33130" y="59430"/>
                </a:lnTo>
                <a:lnTo>
                  <a:pt x="33140" y="59410"/>
                </a:lnTo>
                <a:lnTo>
                  <a:pt x="33150" y="59390"/>
                </a:lnTo>
                <a:lnTo>
                  <a:pt x="33140" y="59320"/>
                </a:lnTo>
                <a:lnTo>
                  <a:pt x="33130" y="59320"/>
                </a:lnTo>
                <a:lnTo>
                  <a:pt x="33100" y="59340"/>
                </a:lnTo>
                <a:lnTo>
                  <a:pt x="33060" y="59350"/>
                </a:lnTo>
                <a:lnTo>
                  <a:pt x="33020" y="59330"/>
                </a:lnTo>
                <a:lnTo>
                  <a:pt x="33010" y="59290"/>
                </a:lnTo>
                <a:lnTo>
                  <a:pt x="33020" y="59230"/>
                </a:lnTo>
                <a:lnTo>
                  <a:pt x="33040" y="59190"/>
                </a:lnTo>
                <a:lnTo>
                  <a:pt x="33080" y="59170"/>
                </a:lnTo>
                <a:lnTo>
                  <a:pt x="33170" y="59140"/>
                </a:lnTo>
                <a:lnTo>
                  <a:pt x="33210" y="59110"/>
                </a:lnTo>
                <a:lnTo>
                  <a:pt x="33240" y="59080"/>
                </a:lnTo>
                <a:lnTo>
                  <a:pt x="33250" y="59040"/>
                </a:lnTo>
                <a:lnTo>
                  <a:pt x="33240" y="58870"/>
                </a:lnTo>
                <a:lnTo>
                  <a:pt x="33230" y="58840"/>
                </a:lnTo>
                <a:lnTo>
                  <a:pt x="33210" y="58820"/>
                </a:lnTo>
                <a:lnTo>
                  <a:pt x="33120" y="58750"/>
                </a:lnTo>
                <a:lnTo>
                  <a:pt x="33110" y="58740"/>
                </a:lnTo>
                <a:lnTo>
                  <a:pt x="33100" y="58720"/>
                </a:lnTo>
                <a:lnTo>
                  <a:pt x="33090" y="58710"/>
                </a:lnTo>
                <a:lnTo>
                  <a:pt x="33070" y="58690"/>
                </a:lnTo>
                <a:lnTo>
                  <a:pt x="33050" y="58670"/>
                </a:lnTo>
                <a:lnTo>
                  <a:pt x="33000" y="58670"/>
                </a:lnTo>
                <a:lnTo>
                  <a:pt x="32950" y="58670"/>
                </a:lnTo>
                <a:lnTo>
                  <a:pt x="32900" y="58660"/>
                </a:lnTo>
                <a:lnTo>
                  <a:pt x="32880" y="58620"/>
                </a:lnTo>
                <a:lnTo>
                  <a:pt x="32890" y="58600"/>
                </a:lnTo>
                <a:lnTo>
                  <a:pt x="32930" y="58550"/>
                </a:lnTo>
                <a:lnTo>
                  <a:pt x="32930" y="58540"/>
                </a:lnTo>
                <a:lnTo>
                  <a:pt x="32930" y="58480"/>
                </a:lnTo>
                <a:lnTo>
                  <a:pt x="32910" y="58440"/>
                </a:lnTo>
                <a:lnTo>
                  <a:pt x="32870" y="58410"/>
                </a:lnTo>
                <a:lnTo>
                  <a:pt x="32830" y="58400"/>
                </a:lnTo>
                <a:lnTo>
                  <a:pt x="32810" y="58410"/>
                </a:lnTo>
                <a:lnTo>
                  <a:pt x="32790" y="58420"/>
                </a:lnTo>
                <a:lnTo>
                  <a:pt x="32770" y="58420"/>
                </a:lnTo>
                <a:lnTo>
                  <a:pt x="32750" y="58410"/>
                </a:lnTo>
                <a:lnTo>
                  <a:pt x="32730" y="58390"/>
                </a:lnTo>
                <a:lnTo>
                  <a:pt x="32740" y="58370"/>
                </a:lnTo>
                <a:lnTo>
                  <a:pt x="32760" y="58360"/>
                </a:lnTo>
                <a:lnTo>
                  <a:pt x="32770" y="58340"/>
                </a:lnTo>
                <a:lnTo>
                  <a:pt x="32760" y="58260"/>
                </a:lnTo>
                <a:lnTo>
                  <a:pt x="32760" y="58240"/>
                </a:lnTo>
                <a:lnTo>
                  <a:pt x="32770" y="58210"/>
                </a:lnTo>
                <a:lnTo>
                  <a:pt x="32790" y="58200"/>
                </a:lnTo>
                <a:lnTo>
                  <a:pt x="32800" y="58190"/>
                </a:lnTo>
                <a:lnTo>
                  <a:pt x="32820" y="58170"/>
                </a:lnTo>
                <a:lnTo>
                  <a:pt x="32830" y="58150"/>
                </a:lnTo>
                <a:lnTo>
                  <a:pt x="32830" y="58060"/>
                </a:lnTo>
                <a:lnTo>
                  <a:pt x="32840" y="58040"/>
                </a:lnTo>
                <a:lnTo>
                  <a:pt x="32870" y="58030"/>
                </a:lnTo>
                <a:lnTo>
                  <a:pt x="32920" y="58030"/>
                </a:lnTo>
                <a:lnTo>
                  <a:pt x="33000" y="57990"/>
                </a:lnTo>
                <a:lnTo>
                  <a:pt x="33040" y="57980"/>
                </a:lnTo>
                <a:lnTo>
                  <a:pt x="33130" y="58000"/>
                </a:lnTo>
                <a:lnTo>
                  <a:pt x="33150" y="57960"/>
                </a:lnTo>
                <a:lnTo>
                  <a:pt x="33160" y="57910"/>
                </a:lnTo>
                <a:lnTo>
                  <a:pt x="33160" y="57860"/>
                </a:lnTo>
                <a:lnTo>
                  <a:pt x="33150" y="57840"/>
                </a:lnTo>
                <a:lnTo>
                  <a:pt x="33140" y="57790"/>
                </a:lnTo>
                <a:lnTo>
                  <a:pt x="33140" y="57770"/>
                </a:lnTo>
                <a:lnTo>
                  <a:pt x="33140" y="57740"/>
                </a:lnTo>
                <a:lnTo>
                  <a:pt x="33160" y="57690"/>
                </a:lnTo>
                <a:lnTo>
                  <a:pt x="33170" y="57670"/>
                </a:lnTo>
                <a:lnTo>
                  <a:pt x="33150" y="57620"/>
                </a:lnTo>
                <a:lnTo>
                  <a:pt x="33110" y="57580"/>
                </a:lnTo>
                <a:lnTo>
                  <a:pt x="32920" y="57500"/>
                </a:lnTo>
                <a:lnTo>
                  <a:pt x="32620" y="57470"/>
                </a:lnTo>
                <a:lnTo>
                  <a:pt x="32520" y="57420"/>
                </a:lnTo>
                <a:lnTo>
                  <a:pt x="32440" y="57350"/>
                </a:lnTo>
                <a:lnTo>
                  <a:pt x="32370" y="57250"/>
                </a:lnTo>
                <a:lnTo>
                  <a:pt x="32330" y="57120"/>
                </a:lnTo>
                <a:lnTo>
                  <a:pt x="32340" y="57020"/>
                </a:lnTo>
                <a:lnTo>
                  <a:pt x="32390" y="56840"/>
                </a:lnTo>
                <a:lnTo>
                  <a:pt x="32400" y="56740"/>
                </a:lnTo>
                <a:lnTo>
                  <a:pt x="32390" y="56330"/>
                </a:lnTo>
                <a:lnTo>
                  <a:pt x="32380" y="56290"/>
                </a:lnTo>
                <a:lnTo>
                  <a:pt x="32350" y="56190"/>
                </a:lnTo>
                <a:lnTo>
                  <a:pt x="32340" y="56150"/>
                </a:lnTo>
                <a:lnTo>
                  <a:pt x="32360" y="56090"/>
                </a:lnTo>
                <a:lnTo>
                  <a:pt x="32360" y="56060"/>
                </a:lnTo>
                <a:lnTo>
                  <a:pt x="32360" y="56040"/>
                </a:lnTo>
                <a:lnTo>
                  <a:pt x="32340" y="56000"/>
                </a:lnTo>
                <a:lnTo>
                  <a:pt x="32330" y="55980"/>
                </a:lnTo>
                <a:lnTo>
                  <a:pt x="32340" y="55880"/>
                </a:lnTo>
                <a:lnTo>
                  <a:pt x="32380" y="55800"/>
                </a:lnTo>
                <a:lnTo>
                  <a:pt x="32450" y="55750"/>
                </a:lnTo>
                <a:lnTo>
                  <a:pt x="32550" y="55690"/>
                </a:lnTo>
                <a:lnTo>
                  <a:pt x="32560" y="55660"/>
                </a:lnTo>
                <a:lnTo>
                  <a:pt x="32540" y="55630"/>
                </a:lnTo>
                <a:lnTo>
                  <a:pt x="32480" y="55530"/>
                </a:lnTo>
                <a:lnTo>
                  <a:pt x="32480" y="55500"/>
                </a:lnTo>
                <a:lnTo>
                  <a:pt x="32510" y="55350"/>
                </a:lnTo>
                <a:lnTo>
                  <a:pt x="32490" y="55290"/>
                </a:lnTo>
                <a:lnTo>
                  <a:pt x="32390" y="55190"/>
                </a:lnTo>
                <a:lnTo>
                  <a:pt x="32360" y="55120"/>
                </a:lnTo>
                <a:lnTo>
                  <a:pt x="32380" y="55050"/>
                </a:lnTo>
                <a:lnTo>
                  <a:pt x="32420" y="54990"/>
                </a:lnTo>
                <a:lnTo>
                  <a:pt x="32480" y="54930"/>
                </a:lnTo>
                <a:lnTo>
                  <a:pt x="32520" y="54870"/>
                </a:lnTo>
                <a:lnTo>
                  <a:pt x="32530" y="54790"/>
                </a:lnTo>
                <a:lnTo>
                  <a:pt x="32550" y="54720"/>
                </a:lnTo>
                <a:lnTo>
                  <a:pt x="32620" y="54660"/>
                </a:lnTo>
                <a:lnTo>
                  <a:pt x="32680" y="54670"/>
                </a:lnTo>
                <a:lnTo>
                  <a:pt x="32720" y="54720"/>
                </a:lnTo>
                <a:lnTo>
                  <a:pt x="32740" y="54780"/>
                </a:lnTo>
                <a:lnTo>
                  <a:pt x="32800" y="54810"/>
                </a:lnTo>
                <a:lnTo>
                  <a:pt x="32820" y="54800"/>
                </a:lnTo>
                <a:lnTo>
                  <a:pt x="32840" y="54770"/>
                </a:lnTo>
                <a:lnTo>
                  <a:pt x="32860" y="54740"/>
                </a:lnTo>
                <a:lnTo>
                  <a:pt x="32880" y="54720"/>
                </a:lnTo>
                <a:lnTo>
                  <a:pt x="32900" y="54710"/>
                </a:lnTo>
                <a:lnTo>
                  <a:pt x="33050" y="54680"/>
                </a:lnTo>
                <a:lnTo>
                  <a:pt x="33110" y="54650"/>
                </a:lnTo>
                <a:lnTo>
                  <a:pt x="33160" y="54610"/>
                </a:lnTo>
                <a:lnTo>
                  <a:pt x="33180" y="54550"/>
                </a:lnTo>
                <a:lnTo>
                  <a:pt x="33180" y="54410"/>
                </a:lnTo>
                <a:lnTo>
                  <a:pt x="33170" y="54380"/>
                </a:lnTo>
                <a:lnTo>
                  <a:pt x="33130" y="54340"/>
                </a:lnTo>
                <a:lnTo>
                  <a:pt x="33120" y="54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