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Chaco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Argentina • State Map | Fully Editable Vector Shape</a:t>
            </a:r>
          </a:p>
        </p:txBody>
      </p:sp>
      <p:sp>
        <p:nvSpPr>
          <p:cNvPr id="101" name="Chac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450" y="13310"/>
                </a:moveTo>
                <a:lnTo>
                  <a:pt x="51090" y="12490"/>
                </a:lnTo>
                <a:lnTo>
                  <a:pt x="52660" y="10440"/>
                </a:lnTo>
                <a:lnTo>
                  <a:pt x="52650" y="9800"/>
                </a:lnTo>
                <a:lnTo>
                  <a:pt x="53090" y="9970"/>
                </a:lnTo>
                <a:lnTo>
                  <a:pt x="53250" y="10000"/>
                </a:lnTo>
                <a:lnTo>
                  <a:pt x="53270" y="10000"/>
                </a:lnTo>
                <a:lnTo>
                  <a:pt x="53290" y="10010"/>
                </a:lnTo>
                <a:lnTo>
                  <a:pt x="53300" y="10020"/>
                </a:lnTo>
                <a:lnTo>
                  <a:pt x="53330" y="10040"/>
                </a:lnTo>
                <a:lnTo>
                  <a:pt x="53340" y="10060"/>
                </a:lnTo>
                <a:lnTo>
                  <a:pt x="53350" y="10060"/>
                </a:lnTo>
                <a:lnTo>
                  <a:pt x="53350" y="10070"/>
                </a:lnTo>
                <a:lnTo>
                  <a:pt x="53360" y="10090"/>
                </a:lnTo>
                <a:lnTo>
                  <a:pt x="53370" y="10100"/>
                </a:lnTo>
                <a:lnTo>
                  <a:pt x="53380" y="10120"/>
                </a:lnTo>
                <a:lnTo>
                  <a:pt x="53480" y="10180"/>
                </a:lnTo>
                <a:lnTo>
                  <a:pt x="53550" y="10240"/>
                </a:lnTo>
                <a:lnTo>
                  <a:pt x="53570" y="10250"/>
                </a:lnTo>
                <a:lnTo>
                  <a:pt x="53580" y="10260"/>
                </a:lnTo>
                <a:lnTo>
                  <a:pt x="53630" y="10260"/>
                </a:lnTo>
                <a:lnTo>
                  <a:pt x="53710" y="10280"/>
                </a:lnTo>
                <a:lnTo>
                  <a:pt x="53750" y="10290"/>
                </a:lnTo>
                <a:lnTo>
                  <a:pt x="53780" y="10290"/>
                </a:lnTo>
                <a:lnTo>
                  <a:pt x="53800" y="10290"/>
                </a:lnTo>
                <a:lnTo>
                  <a:pt x="53810" y="10300"/>
                </a:lnTo>
                <a:lnTo>
                  <a:pt x="53880" y="10360"/>
                </a:lnTo>
                <a:lnTo>
                  <a:pt x="53930" y="10390"/>
                </a:lnTo>
                <a:lnTo>
                  <a:pt x="53950" y="10400"/>
                </a:lnTo>
                <a:lnTo>
                  <a:pt x="53960" y="10420"/>
                </a:lnTo>
                <a:lnTo>
                  <a:pt x="53970" y="10440"/>
                </a:lnTo>
                <a:lnTo>
                  <a:pt x="53980" y="10460"/>
                </a:lnTo>
                <a:lnTo>
                  <a:pt x="54050" y="10600"/>
                </a:lnTo>
                <a:lnTo>
                  <a:pt x="54060" y="10620"/>
                </a:lnTo>
                <a:lnTo>
                  <a:pt x="54080" y="10630"/>
                </a:lnTo>
                <a:lnTo>
                  <a:pt x="54080" y="10620"/>
                </a:lnTo>
                <a:lnTo>
                  <a:pt x="54090" y="10610"/>
                </a:lnTo>
                <a:lnTo>
                  <a:pt x="54100" y="10610"/>
                </a:lnTo>
                <a:lnTo>
                  <a:pt x="54130" y="10620"/>
                </a:lnTo>
                <a:lnTo>
                  <a:pt x="54150" y="10620"/>
                </a:lnTo>
                <a:lnTo>
                  <a:pt x="54170" y="10630"/>
                </a:lnTo>
                <a:lnTo>
                  <a:pt x="54190" y="10620"/>
                </a:lnTo>
                <a:lnTo>
                  <a:pt x="54200" y="10620"/>
                </a:lnTo>
                <a:lnTo>
                  <a:pt x="54220" y="10620"/>
                </a:lnTo>
                <a:lnTo>
                  <a:pt x="54230" y="10630"/>
                </a:lnTo>
                <a:lnTo>
                  <a:pt x="54240" y="10630"/>
                </a:lnTo>
                <a:lnTo>
                  <a:pt x="54240" y="10640"/>
                </a:lnTo>
                <a:lnTo>
                  <a:pt x="54250" y="10660"/>
                </a:lnTo>
                <a:lnTo>
                  <a:pt x="54250" y="10670"/>
                </a:lnTo>
                <a:lnTo>
                  <a:pt x="54250" y="10690"/>
                </a:lnTo>
                <a:lnTo>
                  <a:pt x="54260" y="10700"/>
                </a:lnTo>
                <a:lnTo>
                  <a:pt x="54280" y="10730"/>
                </a:lnTo>
                <a:lnTo>
                  <a:pt x="54360" y="10800"/>
                </a:lnTo>
                <a:lnTo>
                  <a:pt x="54390" y="10840"/>
                </a:lnTo>
                <a:lnTo>
                  <a:pt x="54490" y="10930"/>
                </a:lnTo>
                <a:lnTo>
                  <a:pt x="54500" y="10940"/>
                </a:lnTo>
                <a:lnTo>
                  <a:pt x="54550" y="10950"/>
                </a:lnTo>
                <a:lnTo>
                  <a:pt x="54560" y="10950"/>
                </a:lnTo>
                <a:lnTo>
                  <a:pt x="54580" y="10940"/>
                </a:lnTo>
                <a:lnTo>
                  <a:pt x="54600" y="10940"/>
                </a:lnTo>
                <a:lnTo>
                  <a:pt x="54610" y="10940"/>
                </a:lnTo>
                <a:lnTo>
                  <a:pt x="54680" y="10970"/>
                </a:lnTo>
                <a:lnTo>
                  <a:pt x="54720" y="10980"/>
                </a:lnTo>
                <a:lnTo>
                  <a:pt x="54740" y="10990"/>
                </a:lnTo>
                <a:lnTo>
                  <a:pt x="54850" y="10990"/>
                </a:lnTo>
                <a:lnTo>
                  <a:pt x="54880" y="10990"/>
                </a:lnTo>
                <a:lnTo>
                  <a:pt x="54960" y="11020"/>
                </a:lnTo>
                <a:lnTo>
                  <a:pt x="54990" y="11030"/>
                </a:lnTo>
                <a:lnTo>
                  <a:pt x="55000" y="11040"/>
                </a:lnTo>
                <a:lnTo>
                  <a:pt x="55010" y="11060"/>
                </a:lnTo>
                <a:lnTo>
                  <a:pt x="55070" y="11140"/>
                </a:lnTo>
                <a:lnTo>
                  <a:pt x="55080" y="11150"/>
                </a:lnTo>
                <a:lnTo>
                  <a:pt x="55110" y="11160"/>
                </a:lnTo>
                <a:lnTo>
                  <a:pt x="55120" y="11170"/>
                </a:lnTo>
                <a:lnTo>
                  <a:pt x="55120" y="11180"/>
                </a:lnTo>
                <a:lnTo>
                  <a:pt x="55120" y="11210"/>
                </a:lnTo>
                <a:lnTo>
                  <a:pt x="55120" y="11230"/>
                </a:lnTo>
                <a:lnTo>
                  <a:pt x="55130" y="11260"/>
                </a:lnTo>
                <a:lnTo>
                  <a:pt x="55210" y="11380"/>
                </a:lnTo>
                <a:lnTo>
                  <a:pt x="55220" y="11400"/>
                </a:lnTo>
                <a:lnTo>
                  <a:pt x="55220" y="11410"/>
                </a:lnTo>
                <a:lnTo>
                  <a:pt x="55210" y="11430"/>
                </a:lnTo>
                <a:lnTo>
                  <a:pt x="55200" y="11440"/>
                </a:lnTo>
                <a:lnTo>
                  <a:pt x="55200" y="11460"/>
                </a:lnTo>
                <a:lnTo>
                  <a:pt x="55210" y="11490"/>
                </a:lnTo>
                <a:lnTo>
                  <a:pt x="55210" y="11500"/>
                </a:lnTo>
                <a:lnTo>
                  <a:pt x="55220" y="11520"/>
                </a:lnTo>
                <a:lnTo>
                  <a:pt x="55260" y="11560"/>
                </a:lnTo>
                <a:lnTo>
                  <a:pt x="55280" y="11570"/>
                </a:lnTo>
                <a:lnTo>
                  <a:pt x="55290" y="11580"/>
                </a:lnTo>
                <a:lnTo>
                  <a:pt x="55300" y="11570"/>
                </a:lnTo>
                <a:lnTo>
                  <a:pt x="55320" y="11560"/>
                </a:lnTo>
                <a:lnTo>
                  <a:pt x="55330" y="11560"/>
                </a:lnTo>
                <a:lnTo>
                  <a:pt x="55340" y="11560"/>
                </a:lnTo>
                <a:lnTo>
                  <a:pt x="55350" y="11560"/>
                </a:lnTo>
                <a:lnTo>
                  <a:pt x="55640" y="11810"/>
                </a:lnTo>
                <a:lnTo>
                  <a:pt x="55660" y="11830"/>
                </a:lnTo>
                <a:lnTo>
                  <a:pt x="55690" y="11840"/>
                </a:lnTo>
                <a:lnTo>
                  <a:pt x="55700" y="11840"/>
                </a:lnTo>
                <a:lnTo>
                  <a:pt x="55750" y="11890"/>
                </a:lnTo>
                <a:lnTo>
                  <a:pt x="55820" y="11960"/>
                </a:lnTo>
                <a:lnTo>
                  <a:pt x="55840" y="11970"/>
                </a:lnTo>
                <a:lnTo>
                  <a:pt x="55900" y="11990"/>
                </a:lnTo>
                <a:lnTo>
                  <a:pt x="56020" y="12070"/>
                </a:lnTo>
                <a:lnTo>
                  <a:pt x="56040" y="12080"/>
                </a:lnTo>
                <a:lnTo>
                  <a:pt x="56100" y="12120"/>
                </a:lnTo>
                <a:lnTo>
                  <a:pt x="56120" y="12130"/>
                </a:lnTo>
                <a:lnTo>
                  <a:pt x="56140" y="12160"/>
                </a:lnTo>
                <a:lnTo>
                  <a:pt x="56160" y="12170"/>
                </a:lnTo>
                <a:lnTo>
                  <a:pt x="56170" y="12180"/>
                </a:lnTo>
                <a:lnTo>
                  <a:pt x="56250" y="12200"/>
                </a:lnTo>
                <a:lnTo>
                  <a:pt x="56260" y="12210"/>
                </a:lnTo>
                <a:lnTo>
                  <a:pt x="56280" y="12220"/>
                </a:lnTo>
                <a:lnTo>
                  <a:pt x="56320" y="12250"/>
                </a:lnTo>
                <a:lnTo>
                  <a:pt x="56340" y="12260"/>
                </a:lnTo>
                <a:lnTo>
                  <a:pt x="56350" y="12260"/>
                </a:lnTo>
                <a:lnTo>
                  <a:pt x="56370" y="12250"/>
                </a:lnTo>
                <a:lnTo>
                  <a:pt x="56390" y="12250"/>
                </a:lnTo>
                <a:lnTo>
                  <a:pt x="56410" y="12250"/>
                </a:lnTo>
                <a:lnTo>
                  <a:pt x="56440" y="12260"/>
                </a:lnTo>
                <a:lnTo>
                  <a:pt x="56460" y="12280"/>
                </a:lnTo>
                <a:lnTo>
                  <a:pt x="56460" y="12290"/>
                </a:lnTo>
                <a:lnTo>
                  <a:pt x="56490" y="12330"/>
                </a:lnTo>
                <a:lnTo>
                  <a:pt x="56510" y="12390"/>
                </a:lnTo>
                <a:lnTo>
                  <a:pt x="56530" y="12420"/>
                </a:lnTo>
                <a:lnTo>
                  <a:pt x="56560" y="12450"/>
                </a:lnTo>
                <a:lnTo>
                  <a:pt x="56590" y="12500"/>
                </a:lnTo>
                <a:lnTo>
                  <a:pt x="56610" y="12530"/>
                </a:lnTo>
                <a:lnTo>
                  <a:pt x="56650" y="12560"/>
                </a:lnTo>
                <a:lnTo>
                  <a:pt x="56670" y="12590"/>
                </a:lnTo>
                <a:lnTo>
                  <a:pt x="56720" y="12610"/>
                </a:lnTo>
                <a:lnTo>
                  <a:pt x="56740" y="12620"/>
                </a:lnTo>
                <a:lnTo>
                  <a:pt x="56750" y="12630"/>
                </a:lnTo>
                <a:lnTo>
                  <a:pt x="56760" y="12660"/>
                </a:lnTo>
                <a:lnTo>
                  <a:pt x="56780" y="12700"/>
                </a:lnTo>
                <a:lnTo>
                  <a:pt x="56790" y="12720"/>
                </a:lnTo>
                <a:lnTo>
                  <a:pt x="56790" y="12730"/>
                </a:lnTo>
                <a:lnTo>
                  <a:pt x="56770" y="12740"/>
                </a:lnTo>
                <a:lnTo>
                  <a:pt x="56770" y="12750"/>
                </a:lnTo>
                <a:lnTo>
                  <a:pt x="56780" y="12770"/>
                </a:lnTo>
                <a:lnTo>
                  <a:pt x="56790" y="12780"/>
                </a:lnTo>
                <a:lnTo>
                  <a:pt x="56860" y="12810"/>
                </a:lnTo>
                <a:lnTo>
                  <a:pt x="56870" y="12830"/>
                </a:lnTo>
                <a:lnTo>
                  <a:pt x="56870" y="12840"/>
                </a:lnTo>
                <a:lnTo>
                  <a:pt x="56870" y="12860"/>
                </a:lnTo>
                <a:lnTo>
                  <a:pt x="56880" y="12870"/>
                </a:lnTo>
                <a:lnTo>
                  <a:pt x="56880" y="12900"/>
                </a:lnTo>
                <a:lnTo>
                  <a:pt x="56890" y="12910"/>
                </a:lnTo>
                <a:lnTo>
                  <a:pt x="56910" y="12910"/>
                </a:lnTo>
                <a:lnTo>
                  <a:pt x="56960" y="12920"/>
                </a:lnTo>
                <a:lnTo>
                  <a:pt x="56990" y="12930"/>
                </a:lnTo>
                <a:lnTo>
                  <a:pt x="57000" y="12930"/>
                </a:lnTo>
                <a:lnTo>
                  <a:pt x="57000" y="12940"/>
                </a:lnTo>
                <a:lnTo>
                  <a:pt x="57010" y="12960"/>
                </a:lnTo>
                <a:lnTo>
                  <a:pt x="57020" y="12980"/>
                </a:lnTo>
                <a:lnTo>
                  <a:pt x="57020" y="12990"/>
                </a:lnTo>
                <a:lnTo>
                  <a:pt x="57020" y="13000"/>
                </a:lnTo>
                <a:lnTo>
                  <a:pt x="57020" y="13010"/>
                </a:lnTo>
                <a:lnTo>
                  <a:pt x="57010" y="13020"/>
                </a:lnTo>
                <a:lnTo>
                  <a:pt x="57000" y="13020"/>
                </a:lnTo>
                <a:lnTo>
                  <a:pt x="57000" y="13030"/>
                </a:lnTo>
                <a:lnTo>
                  <a:pt x="57000" y="13050"/>
                </a:lnTo>
                <a:lnTo>
                  <a:pt x="57020" y="13080"/>
                </a:lnTo>
                <a:lnTo>
                  <a:pt x="57020" y="13090"/>
                </a:lnTo>
                <a:lnTo>
                  <a:pt x="57020" y="13100"/>
                </a:lnTo>
                <a:lnTo>
                  <a:pt x="57030" y="13130"/>
                </a:lnTo>
                <a:lnTo>
                  <a:pt x="57040" y="13140"/>
                </a:lnTo>
                <a:lnTo>
                  <a:pt x="57050" y="13160"/>
                </a:lnTo>
                <a:lnTo>
                  <a:pt x="57090" y="13210"/>
                </a:lnTo>
                <a:lnTo>
                  <a:pt x="57100" y="13230"/>
                </a:lnTo>
                <a:lnTo>
                  <a:pt x="57100" y="13240"/>
                </a:lnTo>
                <a:lnTo>
                  <a:pt x="57100" y="13250"/>
                </a:lnTo>
                <a:lnTo>
                  <a:pt x="57100" y="13270"/>
                </a:lnTo>
                <a:lnTo>
                  <a:pt x="57100" y="13280"/>
                </a:lnTo>
                <a:lnTo>
                  <a:pt x="57110" y="13300"/>
                </a:lnTo>
                <a:lnTo>
                  <a:pt x="57120" y="13320"/>
                </a:lnTo>
                <a:lnTo>
                  <a:pt x="57140" y="13330"/>
                </a:lnTo>
                <a:lnTo>
                  <a:pt x="57150" y="13330"/>
                </a:lnTo>
                <a:lnTo>
                  <a:pt x="57160" y="13330"/>
                </a:lnTo>
                <a:lnTo>
                  <a:pt x="57180" y="13310"/>
                </a:lnTo>
                <a:lnTo>
                  <a:pt x="57200" y="13310"/>
                </a:lnTo>
                <a:lnTo>
                  <a:pt x="57220" y="13330"/>
                </a:lnTo>
                <a:lnTo>
                  <a:pt x="57230" y="13330"/>
                </a:lnTo>
                <a:lnTo>
                  <a:pt x="57240" y="13340"/>
                </a:lnTo>
                <a:lnTo>
                  <a:pt x="57260" y="13340"/>
                </a:lnTo>
                <a:lnTo>
                  <a:pt x="57280" y="13340"/>
                </a:lnTo>
                <a:lnTo>
                  <a:pt x="57300" y="13350"/>
                </a:lnTo>
                <a:lnTo>
                  <a:pt x="57320" y="13370"/>
                </a:lnTo>
                <a:lnTo>
                  <a:pt x="57340" y="13380"/>
                </a:lnTo>
                <a:lnTo>
                  <a:pt x="57360" y="13380"/>
                </a:lnTo>
                <a:lnTo>
                  <a:pt x="57390" y="13390"/>
                </a:lnTo>
                <a:lnTo>
                  <a:pt x="57410" y="13400"/>
                </a:lnTo>
                <a:lnTo>
                  <a:pt x="57420" y="13400"/>
                </a:lnTo>
                <a:lnTo>
                  <a:pt x="57430" y="13420"/>
                </a:lnTo>
                <a:lnTo>
                  <a:pt x="57430" y="13440"/>
                </a:lnTo>
                <a:lnTo>
                  <a:pt x="57440" y="13460"/>
                </a:lnTo>
                <a:lnTo>
                  <a:pt x="57450" y="13470"/>
                </a:lnTo>
                <a:lnTo>
                  <a:pt x="57460" y="13480"/>
                </a:lnTo>
                <a:lnTo>
                  <a:pt x="57470" y="13490"/>
                </a:lnTo>
                <a:lnTo>
                  <a:pt x="57530" y="13500"/>
                </a:lnTo>
                <a:lnTo>
                  <a:pt x="57560" y="13510"/>
                </a:lnTo>
                <a:lnTo>
                  <a:pt x="57570" y="13520"/>
                </a:lnTo>
                <a:lnTo>
                  <a:pt x="57580" y="13530"/>
                </a:lnTo>
                <a:lnTo>
                  <a:pt x="57600" y="13570"/>
                </a:lnTo>
                <a:lnTo>
                  <a:pt x="57610" y="13580"/>
                </a:lnTo>
                <a:lnTo>
                  <a:pt x="57620" y="13590"/>
                </a:lnTo>
                <a:lnTo>
                  <a:pt x="57680" y="13620"/>
                </a:lnTo>
                <a:lnTo>
                  <a:pt x="57750" y="13660"/>
                </a:lnTo>
                <a:lnTo>
                  <a:pt x="57770" y="13670"/>
                </a:lnTo>
                <a:lnTo>
                  <a:pt x="57780" y="13690"/>
                </a:lnTo>
                <a:lnTo>
                  <a:pt x="57780" y="13700"/>
                </a:lnTo>
                <a:lnTo>
                  <a:pt x="57780" y="13710"/>
                </a:lnTo>
                <a:lnTo>
                  <a:pt x="57780" y="13740"/>
                </a:lnTo>
                <a:lnTo>
                  <a:pt x="57780" y="13750"/>
                </a:lnTo>
                <a:lnTo>
                  <a:pt x="57790" y="13770"/>
                </a:lnTo>
                <a:lnTo>
                  <a:pt x="57790" y="13780"/>
                </a:lnTo>
                <a:lnTo>
                  <a:pt x="57810" y="13790"/>
                </a:lnTo>
                <a:lnTo>
                  <a:pt x="57850" y="13810"/>
                </a:lnTo>
                <a:lnTo>
                  <a:pt x="57880" y="13830"/>
                </a:lnTo>
                <a:lnTo>
                  <a:pt x="57970" y="13910"/>
                </a:lnTo>
                <a:lnTo>
                  <a:pt x="58110" y="14110"/>
                </a:lnTo>
                <a:lnTo>
                  <a:pt x="58120" y="14120"/>
                </a:lnTo>
                <a:lnTo>
                  <a:pt x="58130" y="14120"/>
                </a:lnTo>
                <a:lnTo>
                  <a:pt x="58170" y="14120"/>
                </a:lnTo>
                <a:lnTo>
                  <a:pt x="58180" y="14270"/>
                </a:lnTo>
                <a:lnTo>
                  <a:pt x="58180" y="14330"/>
                </a:lnTo>
                <a:lnTo>
                  <a:pt x="58180" y="14360"/>
                </a:lnTo>
                <a:lnTo>
                  <a:pt x="58180" y="14380"/>
                </a:lnTo>
                <a:lnTo>
                  <a:pt x="58190" y="14400"/>
                </a:lnTo>
                <a:lnTo>
                  <a:pt x="58200" y="14410"/>
                </a:lnTo>
                <a:lnTo>
                  <a:pt x="58210" y="14410"/>
                </a:lnTo>
                <a:lnTo>
                  <a:pt x="58220" y="14410"/>
                </a:lnTo>
                <a:lnTo>
                  <a:pt x="58240" y="14410"/>
                </a:lnTo>
                <a:lnTo>
                  <a:pt x="58260" y="14400"/>
                </a:lnTo>
                <a:lnTo>
                  <a:pt x="58270" y="14400"/>
                </a:lnTo>
                <a:lnTo>
                  <a:pt x="58280" y="14400"/>
                </a:lnTo>
                <a:lnTo>
                  <a:pt x="58330" y="14420"/>
                </a:lnTo>
                <a:lnTo>
                  <a:pt x="58370" y="14450"/>
                </a:lnTo>
                <a:lnTo>
                  <a:pt x="58390" y="14460"/>
                </a:lnTo>
                <a:lnTo>
                  <a:pt x="58410" y="14460"/>
                </a:lnTo>
                <a:lnTo>
                  <a:pt x="58440" y="14450"/>
                </a:lnTo>
                <a:lnTo>
                  <a:pt x="58460" y="14450"/>
                </a:lnTo>
                <a:lnTo>
                  <a:pt x="58470" y="14450"/>
                </a:lnTo>
                <a:lnTo>
                  <a:pt x="58520" y="14470"/>
                </a:lnTo>
                <a:lnTo>
                  <a:pt x="58530" y="14470"/>
                </a:lnTo>
                <a:lnTo>
                  <a:pt x="58540" y="14470"/>
                </a:lnTo>
                <a:lnTo>
                  <a:pt x="58580" y="14470"/>
                </a:lnTo>
                <a:lnTo>
                  <a:pt x="58600" y="14470"/>
                </a:lnTo>
                <a:lnTo>
                  <a:pt x="58630" y="14480"/>
                </a:lnTo>
                <a:lnTo>
                  <a:pt x="58670" y="14500"/>
                </a:lnTo>
                <a:lnTo>
                  <a:pt x="58690" y="14520"/>
                </a:lnTo>
                <a:lnTo>
                  <a:pt x="58710" y="14530"/>
                </a:lnTo>
                <a:lnTo>
                  <a:pt x="58710" y="14540"/>
                </a:lnTo>
                <a:lnTo>
                  <a:pt x="58710" y="14570"/>
                </a:lnTo>
                <a:lnTo>
                  <a:pt x="58710" y="14630"/>
                </a:lnTo>
                <a:lnTo>
                  <a:pt x="58720" y="14650"/>
                </a:lnTo>
                <a:lnTo>
                  <a:pt x="58730" y="14670"/>
                </a:lnTo>
                <a:lnTo>
                  <a:pt x="58760" y="14710"/>
                </a:lnTo>
                <a:lnTo>
                  <a:pt x="58770" y="14720"/>
                </a:lnTo>
                <a:lnTo>
                  <a:pt x="58770" y="14740"/>
                </a:lnTo>
                <a:lnTo>
                  <a:pt x="58760" y="14750"/>
                </a:lnTo>
                <a:lnTo>
                  <a:pt x="58760" y="14760"/>
                </a:lnTo>
                <a:lnTo>
                  <a:pt x="58770" y="14790"/>
                </a:lnTo>
                <a:lnTo>
                  <a:pt x="58810" y="14840"/>
                </a:lnTo>
                <a:lnTo>
                  <a:pt x="58830" y="14860"/>
                </a:lnTo>
                <a:lnTo>
                  <a:pt x="58840" y="14880"/>
                </a:lnTo>
                <a:lnTo>
                  <a:pt x="58860" y="14880"/>
                </a:lnTo>
                <a:lnTo>
                  <a:pt x="58870" y="14880"/>
                </a:lnTo>
                <a:lnTo>
                  <a:pt x="58880" y="14870"/>
                </a:lnTo>
                <a:lnTo>
                  <a:pt x="58890" y="14870"/>
                </a:lnTo>
                <a:lnTo>
                  <a:pt x="58910" y="14870"/>
                </a:lnTo>
                <a:lnTo>
                  <a:pt x="58960" y="14890"/>
                </a:lnTo>
                <a:lnTo>
                  <a:pt x="58980" y="14900"/>
                </a:lnTo>
                <a:lnTo>
                  <a:pt x="59000" y="14900"/>
                </a:lnTo>
                <a:lnTo>
                  <a:pt x="59020" y="14890"/>
                </a:lnTo>
                <a:lnTo>
                  <a:pt x="59040" y="14880"/>
                </a:lnTo>
                <a:lnTo>
                  <a:pt x="59080" y="14860"/>
                </a:lnTo>
                <a:lnTo>
                  <a:pt x="59110" y="14850"/>
                </a:lnTo>
                <a:lnTo>
                  <a:pt x="59130" y="14840"/>
                </a:lnTo>
                <a:lnTo>
                  <a:pt x="59150" y="14830"/>
                </a:lnTo>
                <a:lnTo>
                  <a:pt x="59170" y="14810"/>
                </a:lnTo>
                <a:lnTo>
                  <a:pt x="59170" y="14800"/>
                </a:lnTo>
                <a:lnTo>
                  <a:pt x="59180" y="14800"/>
                </a:lnTo>
                <a:lnTo>
                  <a:pt x="59190" y="14790"/>
                </a:lnTo>
                <a:lnTo>
                  <a:pt x="59200" y="14780"/>
                </a:lnTo>
                <a:lnTo>
                  <a:pt x="59210" y="14780"/>
                </a:lnTo>
                <a:lnTo>
                  <a:pt x="59230" y="14770"/>
                </a:lnTo>
                <a:lnTo>
                  <a:pt x="59250" y="14780"/>
                </a:lnTo>
                <a:lnTo>
                  <a:pt x="59260" y="14780"/>
                </a:lnTo>
                <a:lnTo>
                  <a:pt x="59270" y="14810"/>
                </a:lnTo>
                <a:lnTo>
                  <a:pt x="59290" y="14830"/>
                </a:lnTo>
                <a:lnTo>
                  <a:pt x="59350" y="14890"/>
                </a:lnTo>
                <a:lnTo>
                  <a:pt x="59370" y="14900"/>
                </a:lnTo>
                <a:lnTo>
                  <a:pt x="59440" y="14930"/>
                </a:lnTo>
                <a:lnTo>
                  <a:pt x="59510" y="14960"/>
                </a:lnTo>
                <a:lnTo>
                  <a:pt x="59600" y="14990"/>
                </a:lnTo>
                <a:lnTo>
                  <a:pt x="59660" y="15030"/>
                </a:lnTo>
                <a:lnTo>
                  <a:pt x="59700" y="15070"/>
                </a:lnTo>
                <a:lnTo>
                  <a:pt x="59750" y="15130"/>
                </a:lnTo>
                <a:lnTo>
                  <a:pt x="59770" y="15160"/>
                </a:lnTo>
                <a:lnTo>
                  <a:pt x="59790" y="15200"/>
                </a:lnTo>
                <a:lnTo>
                  <a:pt x="59850" y="15260"/>
                </a:lnTo>
                <a:lnTo>
                  <a:pt x="59870" y="15280"/>
                </a:lnTo>
                <a:lnTo>
                  <a:pt x="59900" y="15290"/>
                </a:lnTo>
                <a:lnTo>
                  <a:pt x="59980" y="15330"/>
                </a:lnTo>
                <a:lnTo>
                  <a:pt x="59990" y="15340"/>
                </a:lnTo>
                <a:lnTo>
                  <a:pt x="60000" y="15350"/>
                </a:lnTo>
                <a:lnTo>
                  <a:pt x="60030" y="15380"/>
                </a:lnTo>
                <a:lnTo>
                  <a:pt x="60080" y="15450"/>
                </a:lnTo>
                <a:lnTo>
                  <a:pt x="60100" y="15460"/>
                </a:lnTo>
                <a:lnTo>
                  <a:pt x="60110" y="15470"/>
                </a:lnTo>
                <a:lnTo>
                  <a:pt x="60130" y="15470"/>
                </a:lnTo>
                <a:lnTo>
                  <a:pt x="60150" y="15470"/>
                </a:lnTo>
                <a:lnTo>
                  <a:pt x="60170" y="15470"/>
                </a:lnTo>
                <a:lnTo>
                  <a:pt x="60190" y="15480"/>
                </a:lnTo>
                <a:lnTo>
                  <a:pt x="60200" y="15490"/>
                </a:lnTo>
                <a:lnTo>
                  <a:pt x="60210" y="15500"/>
                </a:lnTo>
                <a:lnTo>
                  <a:pt x="60240" y="15540"/>
                </a:lnTo>
                <a:lnTo>
                  <a:pt x="60280" y="15590"/>
                </a:lnTo>
                <a:lnTo>
                  <a:pt x="60440" y="15690"/>
                </a:lnTo>
                <a:lnTo>
                  <a:pt x="60450" y="15700"/>
                </a:lnTo>
                <a:lnTo>
                  <a:pt x="60460" y="15710"/>
                </a:lnTo>
                <a:lnTo>
                  <a:pt x="60470" y="15720"/>
                </a:lnTo>
                <a:lnTo>
                  <a:pt x="60480" y="15740"/>
                </a:lnTo>
                <a:lnTo>
                  <a:pt x="60490" y="15750"/>
                </a:lnTo>
                <a:lnTo>
                  <a:pt x="60490" y="15780"/>
                </a:lnTo>
                <a:lnTo>
                  <a:pt x="60500" y="15790"/>
                </a:lnTo>
                <a:lnTo>
                  <a:pt x="60500" y="15810"/>
                </a:lnTo>
                <a:lnTo>
                  <a:pt x="60530" y="15840"/>
                </a:lnTo>
                <a:lnTo>
                  <a:pt x="60630" y="15920"/>
                </a:lnTo>
                <a:lnTo>
                  <a:pt x="60650" y="15940"/>
                </a:lnTo>
                <a:lnTo>
                  <a:pt x="60650" y="15950"/>
                </a:lnTo>
                <a:lnTo>
                  <a:pt x="60670" y="16000"/>
                </a:lnTo>
                <a:lnTo>
                  <a:pt x="60680" y="16010"/>
                </a:lnTo>
                <a:lnTo>
                  <a:pt x="60690" y="16020"/>
                </a:lnTo>
                <a:lnTo>
                  <a:pt x="60730" y="16050"/>
                </a:lnTo>
                <a:lnTo>
                  <a:pt x="60750" y="16060"/>
                </a:lnTo>
                <a:lnTo>
                  <a:pt x="60770" y="16060"/>
                </a:lnTo>
                <a:lnTo>
                  <a:pt x="60780" y="16060"/>
                </a:lnTo>
                <a:lnTo>
                  <a:pt x="60810" y="16050"/>
                </a:lnTo>
                <a:lnTo>
                  <a:pt x="60830" y="16040"/>
                </a:lnTo>
                <a:lnTo>
                  <a:pt x="60840" y="16050"/>
                </a:lnTo>
                <a:lnTo>
                  <a:pt x="60850" y="16060"/>
                </a:lnTo>
                <a:lnTo>
                  <a:pt x="60860" y="16070"/>
                </a:lnTo>
                <a:lnTo>
                  <a:pt x="60860" y="16080"/>
                </a:lnTo>
                <a:lnTo>
                  <a:pt x="60850" y="16090"/>
                </a:lnTo>
                <a:lnTo>
                  <a:pt x="60850" y="16100"/>
                </a:lnTo>
                <a:lnTo>
                  <a:pt x="60850" y="16110"/>
                </a:lnTo>
                <a:lnTo>
                  <a:pt x="60860" y="16120"/>
                </a:lnTo>
                <a:lnTo>
                  <a:pt x="60900" y="16140"/>
                </a:lnTo>
                <a:lnTo>
                  <a:pt x="60910" y="16140"/>
                </a:lnTo>
                <a:lnTo>
                  <a:pt x="60860" y="16150"/>
                </a:lnTo>
                <a:lnTo>
                  <a:pt x="60840" y="16170"/>
                </a:lnTo>
                <a:lnTo>
                  <a:pt x="60820" y="16200"/>
                </a:lnTo>
                <a:lnTo>
                  <a:pt x="60770" y="16220"/>
                </a:lnTo>
                <a:lnTo>
                  <a:pt x="60680" y="16240"/>
                </a:lnTo>
                <a:lnTo>
                  <a:pt x="60650" y="16260"/>
                </a:lnTo>
                <a:lnTo>
                  <a:pt x="60630" y="16290"/>
                </a:lnTo>
                <a:lnTo>
                  <a:pt x="60640" y="16320"/>
                </a:lnTo>
                <a:lnTo>
                  <a:pt x="60670" y="16350"/>
                </a:lnTo>
                <a:lnTo>
                  <a:pt x="60650" y="16380"/>
                </a:lnTo>
                <a:lnTo>
                  <a:pt x="60610" y="16430"/>
                </a:lnTo>
                <a:lnTo>
                  <a:pt x="60600" y="16460"/>
                </a:lnTo>
                <a:lnTo>
                  <a:pt x="60590" y="16480"/>
                </a:lnTo>
                <a:lnTo>
                  <a:pt x="60580" y="16500"/>
                </a:lnTo>
                <a:lnTo>
                  <a:pt x="60580" y="16540"/>
                </a:lnTo>
                <a:lnTo>
                  <a:pt x="60570" y="16550"/>
                </a:lnTo>
                <a:lnTo>
                  <a:pt x="60560" y="16540"/>
                </a:lnTo>
                <a:lnTo>
                  <a:pt x="60540" y="16530"/>
                </a:lnTo>
                <a:lnTo>
                  <a:pt x="60540" y="16520"/>
                </a:lnTo>
                <a:lnTo>
                  <a:pt x="60540" y="16500"/>
                </a:lnTo>
                <a:lnTo>
                  <a:pt x="60520" y="16490"/>
                </a:lnTo>
                <a:lnTo>
                  <a:pt x="60500" y="16500"/>
                </a:lnTo>
                <a:lnTo>
                  <a:pt x="60490" y="16520"/>
                </a:lnTo>
                <a:lnTo>
                  <a:pt x="60480" y="16540"/>
                </a:lnTo>
                <a:lnTo>
                  <a:pt x="60480" y="16550"/>
                </a:lnTo>
                <a:lnTo>
                  <a:pt x="60470" y="16570"/>
                </a:lnTo>
                <a:lnTo>
                  <a:pt x="60470" y="16620"/>
                </a:lnTo>
                <a:lnTo>
                  <a:pt x="60470" y="16650"/>
                </a:lnTo>
                <a:lnTo>
                  <a:pt x="60460" y="16680"/>
                </a:lnTo>
                <a:lnTo>
                  <a:pt x="60360" y="16690"/>
                </a:lnTo>
                <a:lnTo>
                  <a:pt x="60310" y="16720"/>
                </a:lnTo>
                <a:lnTo>
                  <a:pt x="60280" y="16770"/>
                </a:lnTo>
                <a:lnTo>
                  <a:pt x="60270" y="16840"/>
                </a:lnTo>
                <a:lnTo>
                  <a:pt x="60280" y="16870"/>
                </a:lnTo>
                <a:lnTo>
                  <a:pt x="60310" y="16900"/>
                </a:lnTo>
                <a:lnTo>
                  <a:pt x="60360" y="16930"/>
                </a:lnTo>
                <a:lnTo>
                  <a:pt x="60390" y="16980"/>
                </a:lnTo>
                <a:lnTo>
                  <a:pt x="60390" y="17030"/>
                </a:lnTo>
                <a:lnTo>
                  <a:pt x="60380" y="17140"/>
                </a:lnTo>
                <a:lnTo>
                  <a:pt x="60360" y="17150"/>
                </a:lnTo>
                <a:lnTo>
                  <a:pt x="60300" y="17160"/>
                </a:lnTo>
                <a:lnTo>
                  <a:pt x="60280" y="17180"/>
                </a:lnTo>
                <a:lnTo>
                  <a:pt x="60200" y="17240"/>
                </a:lnTo>
                <a:lnTo>
                  <a:pt x="60050" y="17340"/>
                </a:lnTo>
                <a:lnTo>
                  <a:pt x="60040" y="17350"/>
                </a:lnTo>
                <a:lnTo>
                  <a:pt x="60030" y="17370"/>
                </a:lnTo>
                <a:lnTo>
                  <a:pt x="59810" y="17520"/>
                </a:lnTo>
                <a:lnTo>
                  <a:pt x="59800" y="17520"/>
                </a:lnTo>
                <a:lnTo>
                  <a:pt x="59790" y="17610"/>
                </a:lnTo>
                <a:lnTo>
                  <a:pt x="59790" y="17650"/>
                </a:lnTo>
                <a:lnTo>
                  <a:pt x="59800" y="17690"/>
                </a:lnTo>
                <a:lnTo>
                  <a:pt x="59820" y="17730"/>
                </a:lnTo>
                <a:lnTo>
                  <a:pt x="59870" y="17830"/>
                </a:lnTo>
                <a:lnTo>
                  <a:pt x="59910" y="17910"/>
                </a:lnTo>
                <a:lnTo>
                  <a:pt x="59930" y="17990"/>
                </a:lnTo>
                <a:lnTo>
                  <a:pt x="59940" y="18080"/>
                </a:lnTo>
                <a:lnTo>
                  <a:pt x="59950" y="18170"/>
                </a:lnTo>
                <a:lnTo>
                  <a:pt x="59940" y="18210"/>
                </a:lnTo>
                <a:lnTo>
                  <a:pt x="59900" y="18330"/>
                </a:lnTo>
                <a:lnTo>
                  <a:pt x="59890" y="18370"/>
                </a:lnTo>
                <a:lnTo>
                  <a:pt x="59890" y="18410"/>
                </a:lnTo>
                <a:lnTo>
                  <a:pt x="59890" y="18500"/>
                </a:lnTo>
                <a:lnTo>
                  <a:pt x="59890" y="18550"/>
                </a:lnTo>
                <a:lnTo>
                  <a:pt x="59840" y="18740"/>
                </a:lnTo>
                <a:lnTo>
                  <a:pt x="58330" y="18740"/>
                </a:lnTo>
                <a:lnTo>
                  <a:pt x="57410" y="18740"/>
                </a:lnTo>
                <a:lnTo>
                  <a:pt x="55950" y="18750"/>
                </a:lnTo>
                <a:lnTo>
                  <a:pt x="53950" y="18740"/>
                </a:lnTo>
                <a:lnTo>
                  <a:pt x="53950" y="18300"/>
                </a:lnTo>
                <a:lnTo>
                  <a:pt x="53950" y="15930"/>
                </a:lnTo>
                <a:lnTo>
                  <a:pt x="53950" y="14690"/>
                </a:lnTo>
                <a:lnTo>
                  <a:pt x="53950" y="14430"/>
                </a:lnTo>
                <a:lnTo>
                  <a:pt x="53920" y="13500"/>
                </a:lnTo>
                <a:lnTo>
                  <a:pt x="53860" y="13310"/>
                </a:lnTo>
                <a:lnTo>
                  <a:pt x="50450" y="13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