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Catamarca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Catamar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890" y="12160"/>
                </a:moveTo>
                <a:lnTo>
                  <a:pt x="39920" y="12170"/>
                </a:lnTo>
                <a:lnTo>
                  <a:pt x="41320" y="12450"/>
                </a:lnTo>
                <a:lnTo>
                  <a:pt x="43820" y="12410"/>
                </a:lnTo>
                <a:lnTo>
                  <a:pt x="43890" y="12420"/>
                </a:lnTo>
                <a:lnTo>
                  <a:pt x="43900" y="12420"/>
                </a:lnTo>
                <a:lnTo>
                  <a:pt x="43910" y="12430"/>
                </a:lnTo>
                <a:lnTo>
                  <a:pt x="43920" y="12440"/>
                </a:lnTo>
                <a:lnTo>
                  <a:pt x="43930" y="12450"/>
                </a:lnTo>
                <a:lnTo>
                  <a:pt x="43950" y="12500"/>
                </a:lnTo>
                <a:lnTo>
                  <a:pt x="43960" y="12520"/>
                </a:lnTo>
                <a:lnTo>
                  <a:pt x="43980" y="12690"/>
                </a:lnTo>
                <a:lnTo>
                  <a:pt x="43980" y="12700"/>
                </a:lnTo>
                <a:lnTo>
                  <a:pt x="43990" y="12730"/>
                </a:lnTo>
                <a:lnTo>
                  <a:pt x="43990" y="12740"/>
                </a:lnTo>
                <a:lnTo>
                  <a:pt x="44020" y="12780"/>
                </a:lnTo>
                <a:lnTo>
                  <a:pt x="44060" y="12830"/>
                </a:lnTo>
                <a:lnTo>
                  <a:pt x="44080" y="12860"/>
                </a:lnTo>
                <a:lnTo>
                  <a:pt x="44090" y="12880"/>
                </a:lnTo>
                <a:lnTo>
                  <a:pt x="44090" y="12900"/>
                </a:lnTo>
                <a:lnTo>
                  <a:pt x="44090" y="12910"/>
                </a:lnTo>
                <a:lnTo>
                  <a:pt x="44090" y="12940"/>
                </a:lnTo>
                <a:lnTo>
                  <a:pt x="44040" y="13120"/>
                </a:lnTo>
                <a:lnTo>
                  <a:pt x="44040" y="13140"/>
                </a:lnTo>
                <a:lnTo>
                  <a:pt x="44040" y="13160"/>
                </a:lnTo>
                <a:lnTo>
                  <a:pt x="44040" y="13180"/>
                </a:lnTo>
                <a:lnTo>
                  <a:pt x="44040" y="13190"/>
                </a:lnTo>
                <a:lnTo>
                  <a:pt x="44030" y="13210"/>
                </a:lnTo>
                <a:lnTo>
                  <a:pt x="44000" y="13240"/>
                </a:lnTo>
                <a:lnTo>
                  <a:pt x="43900" y="13320"/>
                </a:lnTo>
                <a:lnTo>
                  <a:pt x="43880" y="13330"/>
                </a:lnTo>
                <a:lnTo>
                  <a:pt x="43870" y="13330"/>
                </a:lnTo>
                <a:lnTo>
                  <a:pt x="43850" y="13330"/>
                </a:lnTo>
                <a:lnTo>
                  <a:pt x="43760" y="13330"/>
                </a:lnTo>
                <a:lnTo>
                  <a:pt x="43680" y="13340"/>
                </a:lnTo>
                <a:lnTo>
                  <a:pt x="43540" y="13340"/>
                </a:lnTo>
                <a:lnTo>
                  <a:pt x="43530" y="13350"/>
                </a:lnTo>
                <a:lnTo>
                  <a:pt x="43520" y="13350"/>
                </a:lnTo>
                <a:lnTo>
                  <a:pt x="43510" y="13360"/>
                </a:lnTo>
                <a:lnTo>
                  <a:pt x="43470" y="13400"/>
                </a:lnTo>
                <a:lnTo>
                  <a:pt x="43440" y="13420"/>
                </a:lnTo>
                <a:lnTo>
                  <a:pt x="43430" y="13430"/>
                </a:lnTo>
                <a:lnTo>
                  <a:pt x="43410" y="13440"/>
                </a:lnTo>
                <a:lnTo>
                  <a:pt x="43390" y="13460"/>
                </a:lnTo>
                <a:lnTo>
                  <a:pt x="43390" y="13470"/>
                </a:lnTo>
                <a:lnTo>
                  <a:pt x="43380" y="13490"/>
                </a:lnTo>
                <a:lnTo>
                  <a:pt x="43380" y="13510"/>
                </a:lnTo>
                <a:lnTo>
                  <a:pt x="43370" y="13570"/>
                </a:lnTo>
                <a:lnTo>
                  <a:pt x="43370" y="13660"/>
                </a:lnTo>
                <a:lnTo>
                  <a:pt x="43400" y="13770"/>
                </a:lnTo>
                <a:lnTo>
                  <a:pt x="43450" y="13850"/>
                </a:lnTo>
                <a:lnTo>
                  <a:pt x="43610" y="14100"/>
                </a:lnTo>
                <a:lnTo>
                  <a:pt x="43780" y="14320"/>
                </a:lnTo>
                <a:lnTo>
                  <a:pt x="43810" y="14420"/>
                </a:lnTo>
                <a:lnTo>
                  <a:pt x="43830" y="14440"/>
                </a:lnTo>
                <a:lnTo>
                  <a:pt x="43880" y="14500"/>
                </a:lnTo>
                <a:lnTo>
                  <a:pt x="43960" y="14690"/>
                </a:lnTo>
                <a:lnTo>
                  <a:pt x="44000" y="14740"/>
                </a:lnTo>
                <a:lnTo>
                  <a:pt x="44130" y="14900"/>
                </a:lnTo>
                <a:lnTo>
                  <a:pt x="44200" y="14960"/>
                </a:lnTo>
                <a:lnTo>
                  <a:pt x="44210" y="14980"/>
                </a:lnTo>
                <a:lnTo>
                  <a:pt x="44230" y="14980"/>
                </a:lnTo>
                <a:lnTo>
                  <a:pt x="44240" y="14990"/>
                </a:lnTo>
                <a:lnTo>
                  <a:pt x="44250" y="14990"/>
                </a:lnTo>
                <a:lnTo>
                  <a:pt x="44270" y="14990"/>
                </a:lnTo>
                <a:lnTo>
                  <a:pt x="44280" y="14980"/>
                </a:lnTo>
                <a:lnTo>
                  <a:pt x="44300" y="14960"/>
                </a:lnTo>
                <a:lnTo>
                  <a:pt x="44310" y="14950"/>
                </a:lnTo>
                <a:lnTo>
                  <a:pt x="44320" y="14940"/>
                </a:lnTo>
                <a:lnTo>
                  <a:pt x="44420" y="14700"/>
                </a:lnTo>
                <a:lnTo>
                  <a:pt x="44440" y="14660"/>
                </a:lnTo>
                <a:lnTo>
                  <a:pt x="44460" y="14640"/>
                </a:lnTo>
                <a:lnTo>
                  <a:pt x="44520" y="14600"/>
                </a:lnTo>
                <a:lnTo>
                  <a:pt x="44560" y="14530"/>
                </a:lnTo>
                <a:lnTo>
                  <a:pt x="44580" y="14500"/>
                </a:lnTo>
                <a:lnTo>
                  <a:pt x="44600" y="14490"/>
                </a:lnTo>
                <a:lnTo>
                  <a:pt x="44630" y="14470"/>
                </a:lnTo>
                <a:lnTo>
                  <a:pt x="44670" y="14470"/>
                </a:lnTo>
                <a:lnTo>
                  <a:pt x="44700" y="14470"/>
                </a:lnTo>
                <a:lnTo>
                  <a:pt x="44740" y="14480"/>
                </a:lnTo>
                <a:lnTo>
                  <a:pt x="44770" y="14500"/>
                </a:lnTo>
                <a:lnTo>
                  <a:pt x="44810" y="14570"/>
                </a:lnTo>
                <a:lnTo>
                  <a:pt x="44870" y="14630"/>
                </a:lnTo>
                <a:lnTo>
                  <a:pt x="44950" y="14680"/>
                </a:lnTo>
                <a:lnTo>
                  <a:pt x="44940" y="14730"/>
                </a:lnTo>
                <a:lnTo>
                  <a:pt x="44920" y="14740"/>
                </a:lnTo>
                <a:lnTo>
                  <a:pt x="44900" y="14770"/>
                </a:lnTo>
                <a:lnTo>
                  <a:pt x="44870" y="14800"/>
                </a:lnTo>
                <a:lnTo>
                  <a:pt x="44860" y="14830"/>
                </a:lnTo>
                <a:lnTo>
                  <a:pt x="44850" y="14880"/>
                </a:lnTo>
                <a:lnTo>
                  <a:pt x="44850" y="14920"/>
                </a:lnTo>
                <a:lnTo>
                  <a:pt x="44840" y="14970"/>
                </a:lnTo>
                <a:lnTo>
                  <a:pt x="44830" y="15030"/>
                </a:lnTo>
                <a:lnTo>
                  <a:pt x="44780" y="15130"/>
                </a:lnTo>
                <a:lnTo>
                  <a:pt x="44740" y="15240"/>
                </a:lnTo>
                <a:lnTo>
                  <a:pt x="44740" y="15280"/>
                </a:lnTo>
                <a:lnTo>
                  <a:pt x="44740" y="15300"/>
                </a:lnTo>
                <a:lnTo>
                  <a:pt x="44750" y="15330"/>
                </a:lnTo>
                <a:lnTo>
                  <a:pt x="44780" y="15380"/>
                </a:lnTo>
                <a:lnTo>
                  <a:pt x="44810" y="15400"/>
                </a:lnTo>
                <a:lnTo>
                  <a:pt x="44860" y="15420"/>
                </a:lnTo>
                <a:lnTo>
                  <a:pt x="44900" y="15420"/>
                </a:lnTo>
                <a:lnTo>
                  <a:pt x="44950" y="15440"/>
                </a:lnTo>
                <a:lnTo>
                  <a:pt x="45000" y="15460"/>
                </a:lnTo>
                <a:lnTo>
                  <a:pt x="45030" y="15480"/>
                </a:lnTo>
                <a:lnTo>
                  <a:pt x="45100" y="15550"/>
                </a:lnTo>
                <a:lnTo>
                  <a:pt x="45240" y="15660"/>
                </a:lnTo>
                <a:lnTo>
                  <a:pt x="45330" y="15710"/>
                </a:lnTo>
                <a:lnTo>
                  <a:pt x="45340" y="15720"/>
                </a:lnTo>
                <a:lnTo>
                  <a:pt x="45350" y="15720"/>
                </a:lnTo>
                <a:lnTo>
                  <a:pt x="45360" y="15740"/>
                </a:lnTo>
                <a:lnTo>
                  <a:pt x="45360" y="15750"/>
                </a:lnTo>
                <a:lnTo>
                  <a:pt x="45370" y="15760"/>
                </a:lnTo>
                <a:lnTo>
                  <a:pt x="45370" y="15780"/>
                </a:lnTo>
                <a:lnTo>
                  <a:pt x="45370" y="15800"/>
                </a:lnTo>
                <a:lnTo>
                  <a:pt x="45370" y="15830"/>
                </a:lnTo>
                <a:lnTo>
                  <a:pt x="45370" y="15850"/>
                </a:lnTo>
                <a:lnTo>
                  <a:pt x="45340" y="15990"/>
                </a:lnTo>
                <a:lnTo>
                  <a:pt x="45340" y="16020"/>
                </a:lnTo>
                <a:lnTo>
                  <a:pt x="45340" y="16150"/>
                </a:lnTo>
                <a:lnTo>
                  <a:pt x="45340" y="16180"/>
                </a:lnTo>
                <a:lnTo>
                  <a:pt x="45330" y="16210"/>
                </a:lnTo>
                <a:lnTo>
                  <a:pt x="45310" y="16270"/>
                </a:lnTo>
                <a:lnTo>
                  <a:pt x="45250" y="16360"/>
                </a:lnTo>
                <a:lnTo>
                  <a:pt x="45110" y="16510"/>
                </a:lnTo>
                <a:lnTo>
                  <a:pt x="45040" y="16580"/>
                </a:lnTo>
                <a:lnTo>
                  <a:pt x="44990" y="16650"/>
                </a:lnTo>
                <a:lnTo>
                  <a:pt x="44950" y="16720"/>
                </a:lnTo>
                <a:lnTo>
                  <a:pt x="44940" y="16750"/>
                </a:lnTo>
                <a:lnTo>
                  <a:pt x="44930" y="16770"/>
                </a:lnTo>
                <a:lnTo>
                  <a:pt x="44920" y="16780"/>
                </a:lnTo>
                <a:lnTo>
                  <a:pt x="44910" y="16800"/>
                </a:lnTo>
                <a:lnTo>
                  <a:pt x="44870" y="16850"/>
                </a:lnTo>
                <a:lnTo>
                  <a:pt x="44820" y="16890"/>
                </a:lnTo>
                <a:lnTo>
                  <a:pt x="44760" y="16960"/>
                </a:lnTo>
                <a:lnTo>
                  <a:pt x="44720" y="17050"/>
                </a:lnTo>
                <a:lnTo>
                  <a:pt x="44670" y="17130"/>
                </a:lnTo>
                <a:lnTo>
                  <a:pt x="44660" y="17140"/>
                </a:lnTo>
                <a:lnTo>
                  <a:pt x="44660" y="17150"/>
                </a:lnTo>
                <a:lnTo>
                  <a:pt x="44670" y="17160"/>
                </a:lnTo>
                <a:lnTo>
                  <a:pt x="44690" y="17180"/>
                </a:lnTo>
                <a:lnTo>
                  <a:pt x="44730" y="17190"/>
                </a:lnTo>
                <a:lnTo>
                  <a:pt x="44770" y="17200"/>
                </a:lnTo>
                <a:lnTo>
                  <a:pt x="44840" y="17210"/>
                </a:lnTo>
                <a:lnTo>
                  <a:pt x="44870" y="17220"/>
                </a:lnTo>
                <a:lnTo>
                  <a:pt x="45020" y="17310"/>
                </a:lnTo>
                <a:lnTo>
                  <a:pt x="45080" y="17320"/>
                </a:lnTo>
                <a:lnTo>
                  <a:pt x="45090" y="17320"/>
                </a:lnTo>
                <a:lnTo>
                  <a:pt x="45100" y="17320"/>
                </a:lnTo>
                <a:lnTo>
                  <a:pt x="45110" y="17340"/>
                </a:lnTo>
                <a:lnTo>
                  <a:pt x="45110" y="17350"/>
                </a:lnTo>
                <a:lnTo>
                  <a:pt x="45090" y="17410"/>
                </a:lnTo>
                <a:lnTo>
                  <a:pt x="45160" y="17750"/>
                </a:lnTo>
                <a:lnTo>
                  <a:pt x="45190" y="17810"/>
                </a:lnTo>
                <a:lnTo>
                  <a:pt x="45200" y="17910"/>
                </a:lnTo>
                <a:lnTo>
                  <a:pt x="45210" y="17930"/>
                </a:lnTo>
                <a:lnTo>
                  <a:pt x="45220" y="17950"/>
                </a:lnTo>
                <a:lnTo>
                  <a:pt x="45230" y="17960"/>
                </a:lnTo>
                <a:lnTo>
                  <a:pt x="45260" y="17990"/>
                </a:lnTo>
                <a:lnTo>
                  <a:pt x="45280" y="18000"/>
                </a:lnTo>
                <a:lnTo>
                  <a:pt x="45310" y="18020"/>
                </a:lnTo>
                <a:lnTo>
                  <a:pt x="45320" y="18030"/>
                </a:lnTo>
                <a:lnTo>
                  <a:pt x="45330" y="18060"/>
                </a:lnTo>
                <a:lnTo>
                  <a:pt x="45360" y="18150"/>
                </a:lnTo>
                <a:lnTo>
                  <a:pt x="45360" y="18200"/>
                </a:lnTo>
                <a:lnTo>
                  <a:pt x="45370" y="18230"/>
                </a:lnTo>
                <a:lnTo>
                  <a:pt x="45390" y="18250"/>
                </a:lnTo>
                <a:lnTo>
                  <a:pt x="45400" y="18260"/>
                </a:lnTo>
                <a:lnTo>
                  <a:pt x="45440" y="18290"/>
                </a:lnTo>
                <a:lnTo>
                  <a:pt x="45490" y="18270"/>
                </a:lnTo>
                <a:lnTo>
                  <a:pt x="45510" y="18260"/>
                </a:lnTo>
                <a:lnTo>
                  <a:pt x="45530" y="18250"/>
                </a:lnTo>
                <a:lnTo>
                  <a:pt x="45570" y="18250"/>
                </a:lnTo>
                <a:lnTo>
                  <a:pt x="45660" y="18300"/>
                </a:lnTo>
                <a:lnTo>
                  <a:pt x="45680" y="18320"/>
                </a:lnTo>
                <a:lnTo>
                  <a:pt x="45690" y="18330"/>
                </a:lnTo>
                <a:lnTo>
                  <a:pt x="45710" y="18400"/>
                </a:lnTo>
                <a:lnTo>
                  <a:pt x="45730" y="18520"/>
                </a:lnTo>
                <a:lnTo>
                  <a:pt x="45760" y="18610"/>
                </a:lnTo>
                <a:lnTo>
                  <a:pt x="45780" y="18640"/>
                </a:lnTo>
                <a:lnTo>
                  <a:pt x="45950" y="18860"/>
                </a:lnTo>
                <a:lnTo>
                  <a:pt x="45980" y="18870"/>
                </a:lnTo>
                <a:lnTo>
                  <a:pt x="45990" y="18850"/>
                </a:lnTo>
                <a:lnTo>
                  <a:pt x="46040" y="18740"/>
                </a:lnTo>
                <a:lnTo>
                  <a:pt x="46090" y="18660"/>
                </a:lnTo>
                <a:lnTo>
                  <a:pt x="46110" y="18650"/>
                </a:lnTo>
                <a:lnTo>
                  <a:pt x="46180" y="18600"/>
                </a:lnTo>
                <a:lnTo>
                  <a:pt x="46240" y="18530"/>
                </a:lnTo>
                <a:lnTo>
                  <a:pt x="46410" y="18420"/>
                </a:lnTo>
                <a:lnTo>
                  <a:pt x="46430" y="18420"/>
                </a:lnTo>
                <a:lnTo>
                  <a:pt x="46450" y="18420"/>
                </a:lnTo>
                <a:lnTo>
                  <a:pt x="46480" y="18440"/>
                </a:lnTo>
                <a:lnTo>
                  <a:pt x="46510" y="18460"/>
                </a:lnTo>
                <a:lnTo>
                  <a:pt x="46550" y="18500"/>
                </a:lnTo>
                <a:lnTo>
                  <a:pt x="46590" y="18530"/>
                </a:lnTo>
                <a:lnTo>
                  <a:pt x="46630" y="18550"/>
                </a:lnTo>
                <a:lnTo>
                  <a:pt x="46660" y="18560"/>
                </a:lnTo>
                <a:lnTo>
                  <a:pt x="46690" y="18560"/>
                </a:lnTo>
                <a:lnTo>
                  <a:pt x="46730" y="18560"/>
                </a:lnTo>
                <a:lnTo>
                  <a:pt x="46790" y="18530"/>
                </a:lnTo>
                <a:lnTo>
                  <a:pt x="46970" y="19390"/>
                </a:lnTo>
                <a:lnTo>
                  <a:pt x="46990" y="19740"/>
                </a:lnTo>
                <a:lnTo>
                  <a:pt x="46970" y="19870"/>
                </a:lnTo>
                <a:lnTo>
                  <a:pt x="46950" y="19930"/>
                </a:lnTo>
                <a:lnTo>
                  <a:pt x="46920" y="19970"/>
                </a:lnTo>
                <a:lnTo>
                  <a:pt x="46870" y="20020"/>
                </a:lnTo>
                <a:lnTo>
                  <a:pt x="46840" y="20070"/>
                </a:lnTo>
                <a:lnTo>
                  <a:pt x="46820" y="20120"/>
                </a:lnTo>
                <a:lnTo>
                  <a:pt x="46810" y="20130"/>
                </a:lnTo>
                <a:lnTo>
                  <a:pt x="46770" y="20150"/>
                </a:lnTo>
                <a:lnTo>
                  <a:pt x="46760" y="20160"/>
                </a:lnTo>
                <a:lnTo>
                  <a:pt x="46760" y="20180"/>
                </a:lnTo>
                <a:lnTo>
                  <a:pt x="46760" y="20260"/>
                </a:lnTo>
                <a:lnTo>
                  <a:pt x="46770" y="20270"/>
                </a:lnTo>
                <a:lnTo>
                  <a:pt x="46770" y="20280"/>
                </a:lnTo>
                <a:lnTo>
                  <a:pt x="46780" y="20290"/>
                </a:lnTo>
                <a:lnTo>
                  <a:pt x="46800" y="20290"/>
                </a:lnTo>
                <a:lnTo>
                  <a:pt x="46880" y="20340"/>
                </a:lnTo>
                <a:lnTo>
                  <a:pt x="46920" y="20380"/>
                </a:lnTo>
                <a:lnTo>
                  <a:pt x="46930" y="20390"/>
                </a:lnTo>
                <a:lnTo>
                  <a:pt x="46940" y="20400"/>
                </a:lnTo>
                <a:lnTo>
                  <a:pt x="46940" y="20440"/>
                </a:lnTo>
                <a:lnTo>
                  <a:pt x="46980" y="20900"/>
                </a:lnTo>
                <a:lnTo>
                  <a:pt x="46970" y="21100"/>
                </a:lnTo>
                <a:lnTo>
                  <a:pt x="47060" y="21790"/>
                </a:lnTo>
                <a:lnTo>
                  <a:pt x="47150" y="22010"/>
                </a:lnTo>
                <a:lnTo>
                  <a:pt x="47290" y="22250"/>
                </a:lnTo>
                <a:lnTo>
                  <a:pt x="47310" y="22300"/>
                </a:lnTo>
                <a:lnTo>
                  <a:pt x="47310" y="22310"/>
                </a:lnTo>
                <a:lnTo>
                  <a:pt x="47330" y="22360"/>
                </a:lnTo>
                <a:lnTo>
                  <a:pt x="47380" y="22420"/>
                </a:lnTo>
                <a:lnTo>
                  <a:pt x="47240" y="22470"/>
                </a:lnTo>
                <a:lnTo>
                  <a:pt x="47220" y="22550"/>
                </a:lnTo>
                <a:lnTo>
                  <a:pt x="47280" y="23100"/>
                </a:lnTo>
                <a:lnTo>
                  <a:pt x="47270" y="23150"/>
                </a:lnTo>
                <a:lnTo>
                  <a:pt x="47250" y="23190"/>
                </a:lnTo>
                <a:lnTo>
                  <a:pt x="47030" y="23440"/>
                </a:lnTo>
                <a:lnTo>
                  <a:pt x="46850" y="23630"/>
                </a:lnTo>
                <a:lnTo>
                  <a:pt x="46750" y="23690"/>
                </a:lnTo>
                <a:lnTo>
                  <a:pt x="46300" y="23810"/>
                </a:lnTo>
                <a:lnTo>
                  <a:pt x="45960" y="23100"/>
                </a:lnTo>
                <a:lnTo>
                  <a:pt x="45880" y="22880"/>
                </a:lnTo>
                <a:lnTo>
                  <a:pt x="45760" y="22610"/>
                </a:lnTo>
                <a:lnTo>
                  <a:pt x="45620" y="22290"/>
                </a:lnTo>
                <a:lnTo>
                  <a:pt x="45600" y="22200"/>
                </a:lnTo>
                <a:lnTo>
                  <a:pt x="45580" y="22060"/>
                </a:lnTo>
                <a:lnTo>
                  <a:pt x="45580" y="22030"/>
                </a:lnTo>
                <a:lnTo>
                  <a:pt x="45580" y="21980"/>
                </a:lnTo>
                <a:lnTo>
                  <a:pt x="45580" y="21870"/>
                </a:lnTo>
                <a:lnTo>
                  <a:pt x="45570" y="21850"/>
                </a:lnTo>
                <a:lnTo>
                  <a:pt x="45560" y="21810"/>
                </a:lnTo>
                <a:lnTo>
                  <a:pt x="45490" y="21690"/>
                </a:lnTo>
                <a:lnTo>
                  <a:pt x="45130" y="21320"/>
                </a:lnTo>
                <a:lnTo>
                  <a:pt x="45110" y="21310"/>
                </a:lnTo>
                <a:lnTo>
                  <a:pt x="45060" y="21290"/>
                </a:lnTo>
                <a:lnTo>
                  <a:pt x="44810" y="21030"/>
                </a:lnTo>
                <a:lnTo>
                  <a:pt x="44720" y="20970"/>
                </a:lnTo>
                <a:lnTo>
                  <a:pt x="44370" y="20800"/>
                </a:lnTo>
                <a:lnTo>
                  <a:pt x="44330" y="20770"/>
                </a:lnTo>
                <a:lnTo>
                  <a:pt x="44310" y="20750"/>
                </a:lnTo>
                <a:lnTo>
                  <a:pt x="44280" y="20710"/>
                </a:lnTo>
                <a:lnTo>
                  <a:pt x="44280" y="20700"/>
                </a:lnTo>
                <a:lnTo>
                  <a:pt x="44280" y="20680"/>
                </a:lnTo>
                <a:lnTo>
                  <a:pt x="44280" y="20670"/>
                </a:lnTo>
                <a:lnTo>
                  <a:pt x="44300" y="20640"/>
                </a:lnTo>
                <a:lnTo>
                  <a:pt x="44310" y="20620"/>
                </a:lnTo>
                <a:lnTo>
                  <a:pt x="44330" y="20600"/>
                </a:lnTo>
                <a:lnTo>
                  <a:pt x="44370" y="20530"/>
                </a:lnTo>
                <a:lnTo>
                  <a:pt x="44370" y="20520"/>
                </a:lnTo>
                <a:lnTo>
                  <a:pt x="44370" y="20510"/>
                </a:lnTo>
                <a:lnTo>
                  <a:pt x="44370" y="20490"/>
                </a:lnTo>
                <a:lnTo>
                  <a:pt x="44370" y="20470"/>
                </a:lnTo>
                <a:lnTo>
                  <a:pt x="44340" y="20450"/>
                </a:lnTo>
                <a:lnTo>
                  <a:pt x="44290" y="20430"/>
                </a:lnTo>
                <a:lnTo>
                  <a:pt x="44280" y="20430"/>
                </a:lnTo>
                <a:lnTo>
                  <a:pt x="44240" y="20400"/>
                </a:lnTo>
                <a:lnTo>
                  <a:pt x="44180" y="20330"/>
                </a:lnTo>
                <a:lnTo>
                  <a:pt x="44100" y="20230"/>
                </a:lnTo>
                <a:lnTo>
                  <a:pt x="44080" y="20190"/>
                </a:lnTo>
                <a:lnTo>
                  <a:pt x="44060" y="20000"/>
                </a:lnTo>
                <a:lnTo>
                  <a:pt x="44040" y="19920"/>
                </a:lnTo>
                <a:lnTo>
                  <a:pt x="44030" y="19900"/>
                </a:lnTo>
                <a:lnTo>
                  <a:pt x="44020" y="19890"/>
                </a:lnTo>
                <a:lnTo>
                  <a:pt x="44010" y="19870"/>
                </a:lnTo>
                <a:lnTo>
                  <a:pt x="43990" y="19840"/>
                </a:lnTo>
                <a:lnTo>
                  <a:pt x="43920" y="19790"/>
                </a:lnTo>
                <a:lnTo>
                  <a:pt x="43850" y="19690"/>
                </a:lnTo>
                <a:lnTo>
                  <a:pt x="43450" y="19520"/>
                </a:lnTo>
                <a:lnTo>
                  <a:pt x="43040" y="19370"/>
                </a:lnTo>
                <a:lnTo>
                  <a:pt x="42980" y="19370"/>
                </a:lnTo>
                <a:lnTo>
                  <a:pt x="42930" y="19400"/>
                </a:lnTo>
                <a:lnTo>
                  <a:pt x="42910" y="19410"/>
                </a:lnTo>
                <a:lnTo>
                  <a:pt x="42890" y="19420"/>
                </a:lnTo>
                <a:lnTo>
                  <a:pt x="42890" y="19430"/>
                </a:lnTo>
                <a:lnTo>
                  <a:pt x="42880" y="19430"/>
                </a:lnTo>
                <a:lnTo>
                  <a:pt x="42870" y="19450"/>
                </a:lnTo>
                <a:lnTo>
                  <a:pt x="42870" y="19460"/>
                </a:lnTo>
                <a:lnTo>
                  <a:pt x="42860" y="19470"/>
                </a:lnTo>
                <a:lnTo>
                  <a:pt x="42820" y="19510"/>
                </a:lnTo>
                <a:lnTo>
                  <a:pt x="42810" y="19530"/>
                </a:lnTo>
                <a:lnTo>
                  <a:pt x="42790" y="19540"/>
                </a:lnTo>
                <a:lnTo>
                  <a:pt x="42760" y="19550"/>
                </a:lnTo>
                <a:lnTo>
                  <a:pt x="42610" y="19580"/>
                </a:lnTo>
                <a:lnTo>
                  <a:pt x="42450" y="19580"/>
                </a:lnTo>
                <a:lnTo>
                  <a:pt x="41530" y="19540"/>
                </a:lnTo>
                <a:lnTo>
                  <a:pt x="41400" y="19570"/>
                </a:lnTo>
                <a:lnTo>
                  <a:pt x="41370" y="19590"/>
                </a:lnTo>
                <a:lnTo>
                  <a:pt x="41320" y="19640"/>
                </a:lnTo>
                <a:lnTo>
                  <a:pt x="41290" y="19640"/>
                </a:lnTo>
                <a:lnTo>
                  <a:pt x="41270" y="19610"/>
                </a:lnTo>
                <a:lnTo>
                  <a:pt x="41260" y="19590"/>
                </a:lnTo>
                <a:lnTo>
                  <a:pt x="41250" y="19550"/>
                </a:lnTo>
                <a:lnTo>
                  <a:pt x="41250" y="19540"/>
                </a:lnTo>
                <a:lnTo>
                  <a:pt x="41250" y="19530"/>
                </a:lnTo>
                <a:lnTo>
                  <a:pt x="41230" y="19510"/>
                </a:lnTo>
                <a:lnTo>
                  <a:pt x="41200" y="19480"/>
                </a:lnTo>
                <a:lnTo>
                  <a:pt x="41100" y="19340"/>
                </a:lnTo>
                <a:lnTo>
                  <a:pt x="41100" y="19330"/>
                </a:lnTo>
                <a:lnTo>
                  <a:pt x="41080" y="19250"/>
                </a:lnTo>
                <a:lnTo>
                  <a:pt x="41070" y="19150"/>
                </a:lnTo>
                <a:lnTo>
                  <a:pt x="41060" y="19120"/>
                </a:lnTo>
                <a:lnTo>
                  <a:pt x="41060" y="19100"/>
                </a:lnTo>
                <a:lnTo>
                  <a:pt x="41070" y="19060"/>
                </a:lnTo>
                <a:lnTo>
                  <a:pt x="41070" y="19040"/>
                </a:lnTo>
                <a:lnTo>
                  <a:pt x="41060" y="19030"/>
                </a:lnTo>
                <a:lnTo>
                  <a:pt x="41050" y="19020"/>
                </a:lnTo>
                <a:lnTo>
                  <a:pt x="41030" y="19020"/>
                </a:lnTo>
                <a:lnTo>
                  <a:pt x="41000" y="19020"/>
                </a:lnTo>
                <a:lnTo>
                  <a:pt x="40980" y="19030"/>
                </a:lnTo>
                <a:lnTo>
                  <a:pt x="40950" y="19040"/>
                </a:lnTo>
                <a:lnTo>
                  <a:pt x="40930" y="19050"/>
                </a:lnTo>
                <a:lnTo>
                  <a:pt x="40900" y="19050"/>
                </a:lnTo>
                <a:lnTo>
                  <a:pt x="40890" y="19050"/>
                </a:lnTo>
                <a:lnTo>
                  <a:pt x="40850" y="19060"/>
                </a:lnTo>
                <a:lnTo>
                  <a:pt x="40810" y="19080"/>
                </a:lnTo>
                <a:lnTo>
                  <a:pt x="40770" y="19100"/>
                </a:lnTo>
                <a:lnTo>
                  <a:pt x="40750" y="19110"/>
                </a:lnTo>
                <a:lnTo>
                  <a:pt x="40730" y="19100"/>
                </a:lnTo>
                <a:lnTo>
                  <a:pt x="40710" y="19100"/>
                </a:lnTo>
                <a:lnTo>
                  <a:pt x="40690" y="19080"/>
                </a:lnTo>
                <a:lnTo>
                  <a:pt x="40660" y="19050"/>
                </a:lnTo>
                <a:lnTo>
                  <a:pt x="40660" y="19040"/>
                </a:lnTo>
                <a:lnTo>
                  <a:pt x="40640" y="19010"/>
                </a:lnTo>
                <a:lnTo>
                  <a:pt x="40620" y="19000"/>
                </a:lnTo>
                <a:lnTo>
                  <a:pt x="40610" y="18990"/>
                </a:lnTo>
                <a:lnTo>
                  <a:pt x="40590" y="18980"/>
                </a:lnTo>
                <a:lnTo>
                  <a:pt x="40500" y="18950"/>
                </a:lnTo>
                <a:lnTo>
                  <a:pt x="40440" y="18950"/>
                </a:lnTo>
                <a:lnTo>
                  <a:pt x="40380" y="18950"/>
                </a:lnTo>
                <a:lnTo>
                  <a:pt x="40360" y="18950"/>
                </a:lnTo>
                <a:lnTo>
                  <a:pt x="40350" y="18940"/>
                </a:lnTo>
                <a:lnTo>
                  <a:pt x="40330" y="18940"/>
                </a:lnTo>
                <a:lnTo>
                  <a:pt x="40310" y="18920"/>
                </a:lnTo>
                <a:lnTo>
                  <a:pt x="40290" y="18890"/>
                </a:lnTo>
                <a:lnTo>
                  <a:pt x="40270" y="18850"/>
                </a:lnTo>
                <a:lnTo>
                  <a:pt x="40240" y="18820"/>
                </a:lnTo>
                <a:lnTo>
                  <a:pt x="40220" y="18800"/>
                </a:lnTo>
                <a:lnTo>
                  <a:pt x="40200" y="18790"/>
                </a:lnTo>
                <a:lnTo>
                  <a:pt x="40190" y="18780"/>
                </a:lnTo>
                <a:lnTo>
                  <a:pt x="40170" y="18780"/>
                </a:lnTo>
                <a:lnTo>
                  <a:pt x="40130" y="18770"/>
                </a:lnTo>
                <a:lnTo>
                  <a:pt x="40090" y="18770"/>
                </a:lnTo>
                <a:lnTo>
                  <a:pt x="40070" y="18770"/>
                </a:lnTo>
                <a:lnTo>
                  <a:pt x="40050" y="18770"/>
                </a:lnTo>
                <a:lnTo>
                  <a:pt x="40040" y="18760"/>
                </a:lnTo>
                <a:lnTo>
                  <a:pt x="40010" y="18740"/>
                </a:lnTo>
                <a:lnTo>
                  <a:pt x="40000" y="18740"/>
                </a:lnTo>
                <a:lnTo>
                  <a:pt x="40000" y="18720"/>
                </a:lnTo>
                <a:lnTo>
                  <a:pt x="40000" y="18710"/>
                </a:lnTo>
                <a:lnTo>
                  <a:pt x="40000" y="18690"/>
                </a:lnTo>
                <a:lnTo>
                  <a:pt x="40000" y="18660"/>
                </a:lnTo>
                <a:lnTo>
                  <a:pt x="40030" y="18540"/>
                </a:lnTo>
                <a:lnTo>
                  <a:pt x="40030" y="18530"/>
                </a:lnTo>
                <a:lnTo>
                  <a:pt x="40030" y="18520"/>
                </a:lnTo>
                <a:lnTo>
                  <a:pt x="40030" y="18500"/>
                </a:lnTo>
                <a:lnTo>
                  <a:pt x="40030" y="18490"/>
                </a:lnTo>
                <a:lnTo>
                  <a:pt x="40000" y="18450"/>
                </a:lnTo>
                <a:lnTo>
                  <a:pt x="40000" y="18440"/>
                </a:lnTo>
                <a:lnTo>
                  <a:pt x="39990" y="18420"/>
                </a:lnTo>
                <a:lnTo>
                  <a:pt x="39990" y="18390"/>
                </a:lnTo>
                <a:lnTo>
                  <a:pt x="40000" y="18360"/>
                </a:lnTo>
                <a:lnTo>
                  <a:pt x="40000" y="18350"/>
                </a:lnTo>
                <a:lnTo>
                  <a:pt x="40030" y="18240"/>
                </a:lnTo>
                <a:lnTo>
                  <a:pt x="40040" y="18210"/>
                </a:lnTo>
                <a:lnTo>
                  <a:pt x="40040" y="18190"/>
                </a:lnTo>
                <a:lnTo>
                  <a:pt x="40030" y="18180"/>
                </a:lnTo>
                <a:lnTo>
                  <a:pt x="40030" y="18170"/>
                </a:lnTo>
                <a:lnTo>
                  <a:pt x="40030" y="18160"/>
                </a:lnTo>
                <a:lnTo>
                  <a:pt x="40020" y="18150"/>
                </a:lnTo>
                <a:lnTo>
                  <a:pt x="40010" y="18140"/>
                </a:lnTo>
                <a:lnTo>
                  <a:pt x="39980" y="18130"/>
                </a:lnTo>
                <a:lnTo>
                  <a:pt x="39890" y="18120"/>
                </a:lnTo>
                <a:lnTo>
                  <a:pt x="39870" y="18130"/>
                </a:lnTo>
                <a:lnTo>
                  <a:pt x="39840" y="18140"/>
                </a:lnTo>
                <a:lnTo>
                  <a:pt x="39820" y="18160"/>
                </a:lnTo>
                <a:lnTo>
                  <a:pt x="39800" y="18170"/>
                </a:lnTo>
                <a:lnTo>
                  <a:pt x="39790" y="18190"/>
                </a:lnTo>
                <a:lnTo>
                  <a:pt x="39780" y="18190"/>
                </a:lnTo>
                <a:lnTo>
                  <a:pt x="39740" y="18210"/>
                </a:lnTo>
                <a:lnTo>
                  <a:pt x="39730" y="18210"/>
                </a:lnTo>
                <a:lnTo>
                  <a:pt x="39710" y="18210"/>
                </a:lnTo>
                <a:lnTo>
                  <a:pt x="39680" y="18200"/>
                </a:lnTo>
                <a:lnTo>
                  <a:pt x="39660" y="18190"/>
                </a:lnTo>
                <a:lnTo>
                  <a:pt x="39610" y="18170"/>
                </a:lnTo>
                <a:lnTo>
                  <a:pt x="39600" y="18160"/>
                </a:lnTo>
                <a:lnTo>
                  <a:pt x="39580" y="18160"/>
                </a:lnTo>
                <a:lnTo>
                  <a:pt x="39560" y="18160"/>
                </a:lnTo>
                <a:lnTo>
                  <a:pt x="39510" y="18170"/>
                </a:lnTo>
                <a:lnTo>
                  <a:pt x="39360" y="18190"/>
                </a:lnTo>
                <a:lnTo>
                  <a:pt x="39340" y="18200"/>
                </a:lnTo>
                <a:lnTo>
                  <a:pt x="39300" y="18220"/>
                </a:lnTo>
                <a:lnTo>
                  <a:pt x="39160" y="18260"/>
                </a:lnTo>
                <a:lnTo>
                  <a:pt x="38600" y="18210"/>
                </a:lnTo>
                <a:lnTo>
                  <a:pt x="38570" y="18210"/>
                </a:lnTo>
                <a:lnTo>
                  <a:pt x="38590" y="18120"/>
                </a:lnTo>
                <a:lnTo>
                  <a:pt x="38610" y="18090"/>
                </a:lnTo>
                <a:lnTo>
                  <a:pt x="38630" y="18080"/>
                </a:lnTo>
                <a:lnTo>
                  <a:pt x="38680" y="18050"/>
                </a:lnTo>
                <a:lnTo>
                  <a:pt x="38690" y="18030"/>
                </a:lnTo>
                <a:lnTo>
                  <a:pt x="38690" y="18000"/>
                </a:lnTo>
                <a:lnTo>
                  <a:pt x="38670" y="17970"/>
                </a:lnTo>
                <a:lnTo>
                  <a:pt x="38660" y="17940"/>
                </a:lnTo>
                <a:lnTo>
                  <a:pt x="38660" y="17900"/>
                </a:lnTo>
                <a:lnTo>
                  <a:pt x="38670" y="17870"/>
                </a:lnTo>
                <a:lnTo>
                  <a:pt x="38720" y="17830"/>
                </a:lnTo>
                <a:lnTo>
                  <a:pt x="38740" y="17800"/>
                </a:lnTo>
                <a:lnTo>
                  <a:pt x="38790" y="17690"/>
                </a:lnTo>
                <a:lnTo>
                  <a:pt x="38810" y="17630"/>
                </a:lnTo>
                <a:lnTo>
                  <a:pt x="38820" y="17570"/>
                </a:lnTo>
                <a:lnTo>
                  <a:pt x="38810" y="17540"/>
                </a:lnTo>
                <a:lnTo>
                  <a:pt x="38810" y="17510"/>
                </a:lnTo>
                <a:lnTo>
                  <a:pt x="38810" y="17480"/>
                </a:lnTo>
                <a:lnTo>
                  <a:pt x="38830" y="17450"/>
                </a:lnTo>
                <a:lnTo>
                  <a:pt x="38860" y="17430"/>
                </a:lnTo>
                <a:lnTo>
                  <a:pt x="38940" y="17390"/>
                </a:lnTo>
                <a:lnTo>
                  <a:pt x="38970" y="17360"/>
                </a:lnTo>
                <a:lnTo>
                  <a:pt x="38990" y="17330"/>
                </a:lnTo>
                <a:lnTo>
                  <a:pt x="39090" y="17090"/>
                </a:lnTo>
                <a:lnTo>
                  <a:pt x="39100" y="17060"/>
                </a:lnTo>
                <a:lnTo>
                  <a:pt x="39100" y="16960"/>
                </a:lnTo>
                <a:lnTo>
                  <a:pt x="39100" y="16920"/>
                </a:lnTo>
                <a:lnTo>
                  <a:pt x="39120" y="16870"/>
                </a:lnTo>
                <a:lnTo>
                  <a:pt x="39210" y="16720"/>
                </a:lnTo>
                <a:lnTo>
                  <a:pt x="39240" y="16690"/>
                </a:lnTo>
                <a:lnTo>
                  <a:pt x="39260" y="16670"/>
                </a:lnTo>
                <a:lnTo>
                  <a:pt x="39340" y="16650"/>
                </a:lnTo>
                <a:lnTo>
                  <a:pt x="39430" y="16660"/>
                </a:lnTo>
                <a:lnTo>
                  <a:pt x="39510" y="16700"/>
                </a:lnTo>
                <a:lnTo>
                  <a:pt x="39580" y="16760"/>
                </a:lnTo>
                <a:lnTo>
                  <a:pt x="39660" y="16790"/>
                </a:lnTo>
                <a:lnTo>
                  <a:pt x="39710" y="16790"/>
                </a:lnTo>
                <a:lnTo>
                  <a:pt x="39730" y="16750"/>
                </a:lnTo>
                <a:lnTo>
                  <a:pt x="39740" y="16710"/>
                </a:lnTo>
                <a:lnTo>
                  <a:pt x="39770" y="16660"/>
                </a:lnTo>
                <a:lnTo>
                  <a:pt x="39800" y="16620"/>
                </a:lnTo>
                <a:lnTo>
                  <a:pt x="39850" y="16590"/>
                </a:lnTo>
                <a:lnTo>
                  <a:pt x="39900" y="16570"/>
                </a:lnTo>
                <a:lnTo>
                  <a:pt x="40000" y="16560"/>
                </a:lnTo>
                <a:lnTo>
                  <a:pt x="40050" y="16550"/>
                </a:lnTo>
                <a:lnTo>
                  <a:pt x="40140" y="16510"/>
                </a:lnTo>
                <a:lnTo>
                  <a:pt x="40160" y="16510"/>
                </a:lnTo>
                <a:lnTo>
                  <a:pt x="40220" y="16510"/>
                </a:lnTo>
                <a:lnTo>
                  <a:pt x="40240" y="16510"/>
                </a:lnTo>
                <a:lnTo>
                  <a:pt x="40240" y="16490"/>
                </a:lnTo>
                <a:lnTo>
                  <a:pt x="40240" y="16440"/>
                </a:lnTo>
                <a:lnTo>
                  <a:pt x="40240" y="16410"/>
                </a:lnTo>
                <a:lnTo>
                  <a:pt x="40250" y="16360"/>
                </a:lnTo>
                <a:lnTo>
                  <a:pt x="40290" y="16280"/>
                </a:lnTo>
                <a:lnTo>
                  <a:pt x="40300" y="16240"/>
                </a:lnTo>
                <a:lnTo>
                  <a:pt x="40290" y="16170"/>
                </a:lnTo>
                <a:lnTo>
                  <a:pt x="40260" y="16110"/>
                </a:lnTo>
                <a:lnTo>
                  <a:pt x="39870" y="15550"/>
                </a:lnTo>
                <a:lnTo>
                  <a:pt x="39800" y="15450"/>
                </a:lnTo>
                <a:lnTo>
                  <a:pt x="39740" y="15360"/>
                </a:lnTo>
                <a:lnTo>
                  <a:pt x="39710" y="15270"/>
                </a:lnTo>
                <a:lnTo>
                  <a:pt x="39690" y="15150"/>
                </a:lnTo>
                <a:lnTo>
                  <a:pt x="39690" y="14970"/>
                </a:lnTo>
                <a:lnTo>
                  <a:pt x="39710" y="14870"/>
                </a:lnTo>
                <a:lnTo>
                  <a:pt x="39730" y="14790"/>
                </a:lnTo>
                <a:lnTo>
                  <a:pt x="39790" y="14710"/>
                </a:lnTo>
                <a:lnTo>
                  <a:pt x="40050" y="14510"/>
                </a:lnTo>
                <a:lnTo>
                  <a:pt x="40080" y="14430"/>
                </a:lnTo>
                <a:lnTo>
                  <a:pt x="40060" y="14310"/>
                </a:lnTo>
                <a:lnTo>
                  <a:pt x="39910" y="13720"/>
                </a:lnTo>
                <a:lnTo>
                  <a:pt x="39890" y="13530"/>
                </a:lnTo>
                <a:lnTo>
                  <a:pt x="39870" y="13470"/>
                </a:lnTo>
                <a:lnTo>
                  <a:pt x="39840" y="13410"/>
                </a:lnTo>
                <a:lnTo>
                  <a:pt x="39800" y="13370"/>
                </a:lnTo>
                <a:lnTo>
                  <a:pt x="39760" y="13320"/>
                </a:lnTo>
                <a:lnTo>
                  <a:pt x="39760" y="13250"/>
                </a:lnTo>
                <a:lnTo>
                  <a:pt x="39760" y="13190"/>
                </a:lnTo>
                <a:lnTo>
                  <a:pt x="39740" y="13140"/>
                </a:lnTo>
                <a:lnTo>
                  <a:pt x="39770" y="13110"/>
                </a:lnTo>
                <a:lnTo>
                  <a:pt x="39750" y="13060"/>
                </a:lnTo>
                <a:lnTo>
                  <a:pt x="39670" y="12970"/>
                </a:lnTo>
                <a:lnTo>
                  <a:pt x="39660" y="12930"/>
                </a:lnTo>
                <a:lnTo>
                  <a:pt x="39660" y="12880"/>
                </a:lnTo>
                <a:lnTo>
                  <a:pt x="39670" y="12800"/>
                </a:lnTo>
                <a:lnTo>
                  <a:pt x="39770" y="12460"/>
                </a:lnTo>
                <a:lnTo>
                  <a:pt x="39850" y="12220"/>
                </a:lnTo>
                <a:lnTo>
                  <a:pt x="39890" y="12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