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Buenos Aires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Buenos Air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80" y="31400"/>
                </a:moveTo>
                <a:lnTo>
                  <a:pt x="56980" y="31460"/>
                </a:lnTo>
                <a:lnTo>
                  <a:pt x="57250" y="31740"/>
                </a:lnTo>
                <a:lnTo>
                  <a:pt x="57600" y="31990"/>
                </a:lnTo>
                <a:lnTo>
                  <a:pt x="57640" y="32010"/>
                </a:lnTo>
                <a:lnTo>
                  <a:pt x="57680" y="32010"/>
                </a:lnTo>
                <a:lnTo>
                  <a:pt x="57780" y="32070"/>
                </a:lnTo>
                <a:lnTo>
                  <a:pt x="57820" y="32090"/>
                </a:lnTo>
                <a:lnTo>
                  <a:pt x="57850" y="32130"/>
                </a:lnTo>
                <a:lnTo>
                  <a:pt x="57930" y="32250"/>
                </a:lnTo>
                <a:lnTo>
                  <a:pt x="57960" y="32280"/>
                </a:lnTo>
                <a:lnTo>
                  <a:pt x="58240" y="32430"/>
                </a:lnTo>
                <a:lnTo>
                  <a:pt x="58310" y="32450"/>
                </a:lnTo>
                <a:lnTo>
                  <a:pt x="58370" y="32430"/>
                </a:lnTo>
                <a:lnTo>
                  <a:pt x="58480" y="32390"/>
                </a:lnTo>
                <a:lnTo>
                  <a:pt x="58570" y="32450"/>
                </a:lnTo>
                <a:lnTo>
                  <a:pt x="58650" y="32550"/>
                </a:lnTo>
                <a:lnTo>
                  <a:pt x="58750" y="32600"/>
                </a:lnTo>
                <a:lnTo>
                  <a:pt x="58930" y="32600"/>
                </a:lnTo>
                <a:lnTo>
                  <a:pt x="58940" y="32600"/>
                </a:lnTo>
                <a:lnTo>
                  <a:pt x="58950" y="32570"/>
                </a:lnTo>
                <a:lnTo>
                  <a:pt x="58960" y="32570"/>
                </a:lnTo>
                <a:lnTo>
                  <a:pt x="58990" y="32560"/>
                </a:lnTo>
                <a:lnTo>
                  <a:pt x="59010" y="32560"/>
                </a:lnTo>
                <a:lnTo>
                  <a:pt x="59020" y="32560"/>
                </a:lnTo>
                <a:lnTo>
                  <a:pt x="59040" y="32600"/>
                </a:lnTo>
                <a:lnTo>
                  <a:pt x="59040" y="32630"/>
                </a:lnTo>
                <a:lnTo>
                  <a:pt x="59040" y="32700"/>
                </a:lnTo>
                <a:lnTo>
                  <a:pt x="59050" y="32720"/>
                </a:lnTo>
                <a:lnTo>
                  <a:pt x="59060" y="32720"/>
                </a:lnTo>
                <a:lnTo>
                  <a:pt x="59070" y="32740"/>
                </a:lnTo>
                <a:lnTo>
                  <a:pt x="59080" y="32750"/>
                </a:lnTo>
                <a:lnTo>
                  <a:pt x="59100" y="32760"/>
                </a:lnTo>
                <a:lnTo>
                  <a:pt x="59110" y="32750"/>
                </a:lnTo>
                <a:lnTo>
                  <a:pt x="59120" y="32750"/>
                </a:lnTo>
                <a:lnTo>
                  <a:pt x="59130" y="32740"/>
                </a:lnTo>
                <a:lnTo>
                  <a:pt x="59150" y="32740"/>
                </a:lnTo>
                <a:lnTo>
                  <a:pt x="59160" y="32750"/>
                </a:lnTo>
                <a:lnTo>
                  <a:pt x="59180" y="32770"/>
                </a:lnTo>
                <a:lnTo>
                  <a:pt x="59190" y="32780"/>
                </a:lnTo>
                <a:lnTo>
                  <a:pt x="59200" y="32800"/>
                </a:lnTo>
                <a:lnTo>
                  <a:pt x="59210" y="32820"/>
                </a:lnTo>
                <a:lnTo>
                  <a:pt x="59230" y="32820"/>
                </a:lnTo>
                <a:lnTo>
                  <a:pt x="59440" y="32820"/>
                </a:lnTo>
                <a:lnTo>
                  <a:pt x="59500" y="32830"/>
                </a:lnTo>
                <a:lnTo>
                  <a:pt x="59540" y="32850"/>
                </a:lnTo>
                <a:lnTo>
                  <a:pt x="59570" y="32880"/>
                </a:lnTo>
                <a:lnTo>
                  <a:pt x="59720" y="32970"/>
                </a:lnTo>
                <a:lnTo>
                  <a:pt x="59840" y="33070"/>
                </a:lnTo>
                <a:lnTo>
                  <a:pt x="59880" y="33090"/>
                </a:lnTo>
                <a:lnTo>
                  <a:pt x="59980" y="33120"/>
                </a:lnTo>
                <a:lnTo>
                  <a:pt x="60010" y="33130"/>
                </a:lnTo>
                <a:lnTo>
                  <a:pt x="60230" y="33330"/>
                </a:lnTo>
                <a:lnTo>
                  <a:pt x="60310" y="33370"/>
                </a:lnTo>
                <a:lnTo>
                  <a:pt x="60410" y="33370"/>
                </a:lnTo>
                <a:lnTo>
                  <a:pt x="60600" y="33290"/>
                </a:lnTo>
                <a:lnTo>
                  <a:pt x="60710" y="33270"/>
                </a:lnTo>
                <a:lnTo>
                  <a:pt x="60710" y="33280"/>
                </a:lnTo>
                <a:lnTo>
                  <a:pt x="60730" y="33290"/>
                </a:lnTo>
                <a:lnTo>
                  <a:pt x="60750" y="33290"/>
                </a:lnTo>
                <a:lnTo>
                  <a:pt x="60800" y="33320"/>
                </a:lnTo>
                <a:lnTo>
                  <a:pt x="60820" y="33330"/>
                </a:lnTo>
                <a:lnTo>
                  <a:pt x="60830" y="33370"/>
                </a:lnTo>
                <a:lnTo>
                  <a:pt x="60840" y="33420"/>
                </a:lnTo>
                <a:lnTo>
                  <a:pt x="60840" y="33530"/>
                </a:lnTo>
                <a:lnTo>
                  <a:pt x="60820" y="33610"/>
                </a:lnTo>
                <a:lnTo>
                  <a:pt x="60820" y="33640"/>
                </a:lnTo>
                <a:lnTo>
                  <a:pt x="60830" y="33650"/>
                </a:lnTo>
                <a:lnTo>
                  <a:pt x="60850" y="33690"/>
                </a:lnTo>
                <a:lnTo>
                  <a:pt x="60850" y="33720"/>
                </a:lnTo>
                <a:lnTo>
                  <a:pt x="60780" y="33800"/>
                </a:lnTo>
                <a:lnTo>
                  <a:pt x="60770" y="33820"/>
                </a:lnTo>
                <a:lnTo>
                  <a:pt x="60760" y="33850"/>
                </a:lnTo>
                <a:lnTo>
                  <a:pt x="60750" y="33870"/>
                </a:lnTo>
                <a:lnTo>
                  <a:pt x="60720" y="33910"/>
                </a:lnTo>
                <a:lnTo>
                  <a:pt x="60680" y="33930"/>
                </a:lnTo>
                <a:lnTo>
                  <a:pt x="60640" y="33950"/>
                </a:lnTo>
                <a:lnTo>
                  <a:pt x="60600" y="33930"/>
                </a:lnTo>
                <a:lnTo>
                  <a:pt x="60590" y="33920"/>
                </a:lnTo>
                <a:lnTo>
                  <a:pt x="60510" y="33920"/>
                </a:lnTo>
                <a:lnTo>
                  <a:pt x="60500" y="33930"/>
                </a:lnTo>
                <a:lnTo>
                  <a:pt x="60490" y="33950"/>
                </a:lnTo>
                <a:lnTo>
                  <a:pt x="60480" y="33970"/>
                </a:lnTo>
                <a:lnTo>
                  <a:pt x="60450" y="33970"/>
                </a:lnTo>
                <a:lnTo>
                  <a:pt x="60570" y="34040"/>
                </a:lnTo>
                <a:lnTo>
                  <a:pt x="60610" y="34070"/>
                </a:lnTo>
                <a:lnTo>
                  <a:pt x="60670" y="34120"/>
                </a:lnTo>
                <a:lnTo>
                  <a:pt x="60690" y="34170"/>
                </a:lnTo>
                <a:lnTo>
                  <a:pt x="60650" y="34250"/>
                </a:lnTo>
                <a:lnTo>
                  <a:pt x="60630" y="34270"/>
                </a:lnTo>
                <a:lnTo>
                  <a:pt x="60610" y="34300"/>
                </a:lnTo>
                <a:lnTo>
                  <a:pt x="60570" y="34340"/>
                </a:lnTo>
                <a:lnTo>
                  <a:pt x="60580" y="34380"/>
                </a:lnTo>
                <a:lnTo>
                  <a:pt x="60590" y="34410"/>
                </a:lnTo>
                <a:lnTo>
                  <a:pt x="60650" y="34460"/>
                </a:lnTo>
                <a:lnTo>
                  <a:pt x="60650" y="34480"/>
                </a:lnTo>
                <a:lnTo>
                  <a:pt x="60650" y="34530"/>
                </a:lnTo>
                <a:lnTo>
                  <a:pt x="60650" y="34560"/>
                </a:lnTo>
                <a:lnTo>
                  <a:pt x="60520" y="34670"/>
                </a:lnTo>
                <a:lnTo>
                  <a:pt x="60470" y="34890"/>
                </a:lnTo>
                <a:lnTo>
                  <a:pt x="60510" y="35030"/>
                </a:lnTo>
                <a:lnTo>
                  <a:pt x="60710" y="35200"/>
                </a:lnTo>
                <a:lnTo>
                  <a:pt x="60790" y="35050"/>
                </a:lnTo>
                <a:lnTo>
                  <a:pt x="60850" y="34990"/>
                </a:lnTo>
                <a:lnTo>
                  <a:pt x="60920" y="34980"/>
                </a:lnTo>
                <a:lnTo>
                  <a:pt x="60970" y="34930"/>
                </a:lnTo>
                <a:lnTo>
                  <a:pt x="60980" y="34900"/>
                </a:lnTo>
                <a:lnTo>
                  <a:pt x="61150" y="35010"/>
                </a:lnTo>
                <a:lnTo>
                  <a:pt x="61240" y="35100"/>
                </a:lnTo>
                <a:lnTo>
                  <a:pt x="61310" y="35130"/>
                </a:lnTo>
                <a:lnTo>
                  <a:pt x="61390" y="35140"/>
                </a:lnTo>
                <a:lnTo>
                  <a:pt x="61440" y="35150"/>
                </a:lnTo>
                <a:lnTo>
                  <a:pt x="61500" y="35190"/>
                </a:lnTo>
                <a:lnTo>
                  <a:pt x="61570" y="35210"/>
                </a:lnTo>
                <a:lnTo>
                  <a:pt x="61630" y="35230"/>
                </a:lnTo>
                <a:lnTo>
                  <a:pt x="61710" y="35320"/>
                </a:lnTo>
                <a:lnTo>
                  <a:pt x="61760" y="35340"/>
                </a:lnTo>
                <a:lnTo>
                  <a:pt x="61880" y="35330"/>
                </a:lnTo>
                <a:lnTo>
                  <a:pt x="61900" y="35340"/>
                </a:lnTo>
                <a:lnTo>
                  <a:pt x="61940" y="35380"/>
                </a:lnTo>
                <a:lnTo>
                  <a:pt x="62040" y="35440"/>
                </a:lnTo>
                <a:lnTo>
                  <a:pt x="62130" y="35540"/>
                </a:lnTo>
                <a:lnTo>
                  <a:pt x="62280" y="35600"/>
                </a:lnTo>
                <a:lnTo>
                  <a:pt x="62460" y="35730"/>
                </a:lnTo>
                <a:lnTo>
                  <a:pt x="62620" y="35800"/>
                </a:lnTo>
                <a:lnTo>
                  <a:pt x="62700" y="35880"/>
                </a:lnTo>
                <a:lnTo>
                  <a:pt x="62780" y="35940"/>
                </a:lnTo>
                <a:lnTo>
                  <a:pt x="62980" y="36140"/>
                </a:lnTo>
                <a:lnTo>
                  <a:pt x="63060" y="36240"/>
                </a:lnTo>
                <a:lnTo>
                  <a:pt x="63150" y="36350"/>
                </a:lnTo>
                <a:lnTo>
                  <a:pt x="63190" y="36390"/>
                </a:lnTo>
                <a:lnTo>
                  <a:pt x="63290" y="36550"/>
                </a:lnTo>
                <a:lnTo>
                  <a:pt x="63370" y="36710"/>
                </a:lnTo>
                <a:lnTo>
                  <a:pt x="63430" y="36820"/>
                </a:lnTo>
                <a:lnTo>
                  <a:pt x="63440" y="36880"/>
                </a:lnTo>
                <a:lnTo>
                  <a:pt x="63410" y="36990"/>
                </a:lnTo>
                <a:lnTo>
                  <a:pt x="63330" y="37090"/>
                </a:lnTo>
                <a:lnTo>
                  <a:pt x="63240" y="37210"/>
                </a:lnTo>
                <a:lnTo>
                  <a:pt x="63040" y="37530"/>
                </a:lnTo>
                <a:lnTo>
                  <a:pt x="62980" y="37610"/>
                </a:lnTo>
                <a:lnTo>
                  <a:pt x="62950" y="37710"/>
                </a:lnTo>
                <a:lnTo>
                  <a:pt x="62940" y="37770"/>
                </a:lnTo>
                <a:lnTo>
                  <a:pt x="62920" y="37880"/>
                </a:lnTo>
                <a:lnTo>
                  <a:pt x="62890" y="37960"/>
                </a:lnTo>
                <a:lnTo>
                  <a:pt x="62910" y="38050"/>
                </a:lnTo>
                <a:lnTo>
                  <a:pt x="62930" y="38150"/>
                </a:lnTo>
                <a:lnTo>
                  <a:pt x="62930" y="38230"/>
                </a:lnTo>
                <a:lnTo>
                  <a:pt x="62940" y="38250"/>
                </a:lnTo>
                <a:lnTo>
                  <a:pt x="62950" y="38280"/>
                </a:lnTo>
                <a:lnTo>
                  <a:pt x="62980" y="38310"/>
                </a:lnTo>
                <a:lnTo>
                  <a:pt x="62990" y="38340"/>
                </a:lnTo>
                <a:lnTo>
                  <a:pt x="63000" y="38340"/>
                </a:lnTo>
                <a:lnTo>
                  <a:pt x="63050" y="38490"/>
                </a:lnTo>
                <a:lnTo>
                  <a:pt x="63060" y="38540"/>
                </a:lnTo>
                <a:lnTo>
                  <a:pt x="63070" y="38560"/>
                </a:lnTo>
                <a:lnTo>
                  <a:pt x="63100" y="38580"/>
                </a:lnTo>
                <a:lnTo>
                  <a:pt x="63140" y="38630"/>
                </a:lnTo>
                <a:lnTo>
                  <a:pt x="63150" y="38640"/>
                </a:lnTo>
                <a:lnTo>
                  <a:pt x="63160" y="38690"/>
                </a:lnTo>
                <a:lnTo>
                  <a:pt x="63190" y="38750"/>
                </a:lnTo>
                <a:lnTo>
                  <a:pt x="63480" y="39030"/>
                </a:lnTo>
                <a:lnTo>
                  <a:pt x="63690" y="39170"/>
                </a:lnTo>
                <a:lnTo>
                  <a:pt x="63790" y="39180"/>
                </a:lnTo>
                <a:lnTo>
                  <a:pt x="63830" y="39210"/>
                </a:lnTo>
                <a:lnTo>
                  <a:pt x="63850" y="39240"/>
                </a:lnTo>
                <a:lnTo>
                  <a:pt x="63820" y="39280"/>
                </a:lnTo>
                <a:lnTo>
                  <a:pt x="63830" y="39300"/>
                </a:lnTo>
                <a:lnTo>
                  <a:pt x="63870" y="39260"/>
                </a:lnTo>
                <a:lnTo>
                  <a:pt x="63910" y="39230"/>
                </a:lnTo>
                <a:lnTo>
                  <a:pt x="64000" y="39190"/>
                </a:lnTo>
                <a:lnTo>
                  <a:pt x="64050" y="39180"/>
                </a:lnTo>
                <a:lnTo>
                  <a:pt x="64190" y="39190"/>
                </a:lnTo>
                <a:lnTo>
                  <a:pt x="64160" y="39130"/>
                </a:lnTo>
                <a:lnTo>
                  <a:pt x="64170" y="39100"/>
                </a:lnTo>
                <a:lnTo>
                  <a:pt x="64200" y="39090"/>
                </a:lnTo>
                <a:lnTo>
                  <a:pt x="64240" y="39120"/>
                </a:lnTo>
                <a:lnTo>
                  <a:pt x="64250" y="39150"/>
                </a:lnTo>
                <a:lnTo>
                  <a:pt x="64280" y="39260"/>
                </a:lnTo>
                <a:lnTo>
                  <a:pt x="64290" y="39280"/>
                </a:lnTo>
                <a:lnTo>
                  <a:pt x="64330" y="39330"/>
                </a:lnTo>
                <a:lnTo>
                  <a:pt x="64330" y="39650"/>
                </a:lnTo>
                <a:lnTo>
                  <a:pt x="64380" y="39790"/>
                </a:lnTo>
                <a:lnTo>
                  <a:pt x="64380" y="39850"/>
                </a:lnTo>
                <a:lnTo>
                  <a:pt x="64390" y="40200"/>
                </a:lnTo>
                <a:lnTo>
                  <a:pt x="64400" y="40500"/>
                </a:lnTo>
                <a:lnTo>
                  <a:pt x="64390" y="40610"/>
                </a:lnTo>
                <a:lnTo>
                  <a:pt x="64350" y="40700"/>
                </a:lnTo>
                <a:lnTo>
                  <a:pt x="64140" y="40990"/>
                </a:lnTo>
                <a:lnTo>
                  <a:pt x="63940" y="41310"/>
                </a:lnTo>
                <a:lnTo>
                  <a:pt x="63670" y="41790"/>
                </a:lnTo>
                <a:lnTo>
                  <a:pt x="63590" y="41960"/>
                </a:lnTo>
                <a:lnTo>
                  <a:pt x="63360" y="42280"/>
                </a:lnTo>
                <a:lnTo>
                  <a:pt x="63290" y="42360"/>
                </a:lnTo>
                <a:lnTo>
                  <a:pt x="63070" y="42570"/>
                </a:lnTo>
                <a:lnTo>
                  <a:pt x="62980" y="42710"/>
                </a:lnTo>
                <a:lnTo>
                  <a:pt x="62960" y="42730"/>
                </a:lnTo>
                <a:lnTo>
                  <a:pt x="62920" y="42750"/>
                </a:lnTo>
                <a:lnTo>
                  <a:pt x="62760" y="42960"/>
                </a:lnTo>
                <a:lnTo>
                  <a:pt x="62700" y="43060"/>
                </a:lnTo>
                <a:lnTo>
                  <a:pt x="62650" y="43160"/>
                </a:lnTo>
                <a:lnTo>
                  <a:pt x="62610" y="43270"/>
                </a:lnTo>
                <a:lnTo>
                  <a:pt x="62590" y="43380"/>
                </a:lnTo>
                <a:lnTo>
                  <a:pt x="62580" y="43490"/>
                </a:lnTo>
                <a:lnTo>
                  <a:pt x="62590" y="43510"/>
                </a:lnTo>
                <a:lnTo>
                  <a:pt x="62600" y="43540"/>
                </a:lnTo>
                <a:lnTo>
                  <a:pt x="62610" y="43560"/>
                </a:lnTo>
                <a:lnTo>
                  <a:pt x="62610" y="43570"/>
                </a:lnTo>
                <a:lnTo>
                  <a:pt x="62600" y="43600"/>
                </a:lnTo>
                <a:lnTo>
                  <a:pt x="62600" y="43610"/>
                </a:lnTo>
                <a:lnTo>
                  <a:pt x="62600" y="43690"/>
                </a:lnTo>
                <a:lnTo>
                  <a:pt x="62600" y="43720"/>
                </a:lnTo>
                <a:lnTo>
                  <a:pt x="62550" y="43810"/>
                </a:lnTo>
                <a:lnTo>
                  <a:pt x="62480" y="43900"/>
                </a:lnTo>
                <a:lnTo>
                  <a:pt x="62280" y="44040"/>
                </a:lnTo>
                <a:lnTo>
                  <a:pt x="62070" y="44160"/>
                </a:lnTo>
                <a:lnTo>
                  <a:pt x="61920" y="44270"/>
                </a:lnTo>
                <a:lnTo>
                  <a:pt x="61600" y="44470"/>
                </a:lnTo>
                <a:lnTo>
                  <a:pt x="61530" y="44480"/>
                </a:lnTo>
                <a:lnTo>
                  <a:pt x="61500" y="44490"/>
                </a:lnTo>
                <a:lnTo>
                  <a:pt x="61390" y="44590"/>
                </a:lnTo>
                <a:lnTo>
                  <a:pt x="61310" y="44630"/>
                </a:lnTo>
                <a:lnTo>
                  <a:pt x="61060" y="44730"/>
                </a:lnTo>
                <a:lnTo>
                  <a:pt x="60990" y="44780"/>
                </a:lnTo>
                <a:lnTo>
                  <a:pt x="60950" y="44800"/>
                </a:lnTo>
                <a:lnTo>
                  <a:pt x="60770" y="44830"/>
                </a:lnTo>
                <a:lnTo>
                  <a:pt x="60610" y="44880"/>
                </a:lnTo>
                <a:lnTo>
                  <a:pt x="60460" y="44970"/>
                </a:lnTo>
                <a:lnTo>
                  <a:pt x="60120" y="45050"/>
                </a:lnTo>
                <a:lnTo>
                  <a:pt x="59690" y="45200"/>
                </a:lnTo>
                <a:lnTo>
                  <a:pt x="59570" y="45280"/>
                </a:lnTo>
                <a:lnTo>
                  <a:pt x="59500" y="45300"/>
                </a:lnTo>
                <a:lnTo>
                  <a:pt x="59430" y="45330"/>
                </a:lnTo>
                <a:lnTo>
                  <a:pt x="58840" y="45450"/>
                </a:lnTo>
                <a:lnTo>
                  <a:pt x="58250" y="45570"/>
                </a:lnTo>
                <a:lnTo>
                  <a:pt x="57910" y="45710"/>
                </a:lnTo>
                <a:lnTo>
                  <a:pt x="57870" y="45720"/>
                </a:lnTo>
                <a:lnTo>
                  <a:pt x="57720" y="45710"/>
                </a:lnTo>
                <a:lnTo>
                  <a:pt x="56780" y="45890"/>
                </a:lnTo>
                <a:lnTo>
                  <a:pt x="56450" y="45950"/>
                </a:lnTo>
                <a:lnTo>
                  <a:pt x="56130" y="45990"/>
                </a:lnTo>
                <a:lnTo>
                  <a:pt x="55700" y="46080"/>
                </a:lnTo>
                <a:lnTo>
                  <a:pt x="55470" y="46070"/>
                </a:lnTo>
                <a:lnTo>
                  <a:pt x="55410" y="46060"/>
                </a:lnTo>
                <a:lnTo>
                  <a:pt x="55390" y="46060"/>
                </a:lnTo>
                <a:lnTo>
                  <a:pt x="55360" y="46060"/>
                </a:lnTo>
                <a:lnTo>
                  <a:pt x="55340" y="46070"/>
                </a:lnTo>
                <a:lnTo>
                  <a:pt x="55320" y="46100"/>
                </a:lnTo>
                <a:lnTo>
                  <a:pt x="55120" y="46150"/>
                </a:lnTo>
                <a:lnTo>
                  <a:pt x="54720" y="46090"/>
                </a:lnTo>
                <a:lnTo>
                  <a:pt x="54530" y="46100"/>
                </a:lnTo>
                <a:lnTo>
                  <a:pt x="54400" y="46140"/>
                </a:lnTo>
                <a:lnTo>
                  <a:pt x="54380" y="46160"/>
                </a:lnTo>
                <a:lnTo>
                  <a:pt x="54350" y="46170"/>
                </a:lnTo>
                <a:lnTo>
                  <a:pt x="54020" y="46130"/>
                </a:lnTo>
                <a:lnTo>
                  <a:pt x="53990" y="46100"/>
                </a:lnTo>
                <a:lnTo>
                  <a:pt x="53960" y="46090"/>
                </a:lnTo>
                <a:lnTo>
                  <a:pt x="53940" y="46070"/>
                </a:lnTo>
                <a:lnTo>
                  <a:pt x="53920" y="46060"/>
                </a:lnTo>
                <a:lnTo>
                  <a:pt x="53910" y="46060"/>
                </a:lnTo>
                <a:lnTo>
                  <a:pt x="53890" y="46070"/>
                </a:lnTo>
                <a:lnTo>
                  <a:pt x="53880" y="46070"/>
                </a:lnTo>
                <a:lnTo>
                  <a:pt x="53870" y="46080"/>
                </a:lnTo>
                <a:lnTo>
                  <a:pt x="53780" y="46100"/>
                </a:lnTo>
                <a:lnTo>
                  <a:pt x="53680" y="46090"/>
                </a:lnTo>
                <a:lnTo>
                  <a:pt x="53290" y="45980"/>
                </a:lnTo>
                <a:lnTo>
                  <a:pt x="53220" y="45940"/>
                </a:lnTo>
                <a:lnTo>
                  <a:pt x="53160" y="45880"/>
                </a:lnTo>
                <a:lnTo>
                  <a:pt x="53110" y="45800"/>
                </a:lnTo>
                <a:lnTo>
                  <a:pt x="53080" y="45710"/>
                </a:lnTo>
                <a:lnTo>
                  <a:pt x="53050" y="45660"/>
                </a:lnTo>
                <a:lnTo>
                  <a:pt x="53020" y="45640"/>
                </a:lnTo>
                <a:lnTo>
                  <a:pt x="52690" y="45610"/>
                </a:lnTo>
                <a:lnTo>
                  <a:pt x="52650" y="45590"/>
                </a:lnTo>
                <a:lnTo>
                  <a:pt x="52610" y="45580"/>
                </a:lnTo>
                <a:lnTo>
                  <a:pt x="52560" y="45610"/>
                </a:lnTo>
                <a:lnTo>
                  <a:pt x="52540" y="45650"/>
                </a:lnTo>
                <a:lnTo>
                  <a:pt x="52560" y="45670"/>
                </a:lnTo>
                <a:lnTo>
                  <a:pt x="52550" y="45730"/>
                </a:lnTo>
                <a:lnTo>
                  <a:pt x="52590" y="45830"/>
                </a:lnTo>
                <a:lnTo>
                  <a:pt x="52570" y="45880"/>
                </a:lnTo>
                <a:lnTo>
                  <a:pt x="52600" y="45850"/>
                </a:lnTo>
                <a:lnTo>
                  <a:pt x="52630" y="45850"/>
                </a:lnTo>
                <a:lnTo>
                  <a:pt x="52650" y="45870"/>
                </a:lnTo>
                <a:lnTo>
                  <a:pt x="52660" y="45900"/>
                </a:lnTo>
                <a:lnTo>
                  <a:pt x="52660" y="46000"/>
                </a:lnTo>
                <a:lnTo>
                  <a:pt x="52660" y="46020"/>
                </a:lnTo>
                <a:lnTo>
                  <a:pt x="52690" y="46040"/>
                </a:lnTo>
                <a:lnTo>
                  <a:pt x="52710" y="46040"/>
                </a:lnTo>
                <a:lnTo>
                  <a:pt x="52780" y="46020"/>
                </a:lnTo>
                <a:lnTo>
                  <a:pt x="52780" y="46040"/>
                </a:lnTo>
                <a:lnTo>
                  <a:pt x="52770" y="46070"/>
                </a:lnTo>
                <a:lnTo>
                  <a:pt x="52760" y="46110"/>
                </a:lnTo>
                <a:lnTo>
                  <a:pt x="52760" y="46150"/>
                </a:lnTo>
                <a:lnTo>
                  <a:pt x="52710" y="46180"/>
                </a:lnTo>
                <a:lnTo>
                  <a:pt x="52690" y="46200"/>
                </a:lnTo>
                <a:lnTo>
                  <a:pt x="52660" y="46300"/>
                </a:lnTo>
                <a:lnTo>
                  <a:pt x="52640" y="46350"/>
                </a:lnTo>
                <a:lnTo>
                  <a:pt x="52630" y="46380"/>
                </a:lnTo>
                <a:lnTo>
                  <a:pt x="52610" y="46400"/>
                </a:lnTo>
                <a:lnTo>
                  <a:pt x="52610" y="46420"/>
                </a:lnTo>
                <a:lnTo>
                  <a:pt x="52620" y="46440"/>
                </a:lnTo>
                <a:lnTo>
                  <a:pt x="52640" y="46460"/>
                </a:lnTo>
                <a:lnTo>
                  <a:pt x="52650" y="46480"/>
                </a:lnTo>
                <a:lnTo>
                  <a:pt x="52640" y="46530"/>
                </a:lnTo>
                <a:lnTo>
                  <a:pt x="52630" y="46570"/>
                </a:lnTo>
                <a:lnTo>
                  <a:pt x="52630" y="46610"/>
                </a:lnTo>
                <a:lnTo>
                  <a:pt x="52650" y="46660"/>
                </a:lnTo>
                <a:lnTo>
                  <a:pt x="52680" y="46710"/>
                </a:lnTo>
                <a:lnTo>
                  <a:pt x="52780" y="46780"/>
                </a:lnTo>
                <a:lnTo>
                  <a:pt x="52820" y="46830"/>
                </a:lnTo>
                <a:lnTo>
                  <a:pt x="52780" y="46820"/>
                </a:lnTo>
                <a:lnTo>
                  <a:pt x="52760" y="46820"/>
                </a:lnTo>
                <a:lnTo>
                  <a:pt x="52700" y="46790"/>
                </a:lnTo>
                <a:lnTo>
                  <a:pt x="52680" y="46820"/>
                </a:lnTo>
                <a:lnTo>
                  <a:pt x="52690" y="46850"/>
                </a:lnTo>
                <a:lnTo>
                  <a:pt x="52740" y="46870"/>
                </a:lnTo>
                <a:lnTo>
                  <a:pt x="52790" y="46880"/>
                </a:lnTo>
                <a:lnTo>
                  <a:pt x="52950" y="46890"/>
                </a:lnTo>
                <a:lnTo>
                  <a:pt x="53000" y="46900"/>
                </a:lnTo>
                <a:lnTo>
                  <a:pt x="53170" y="46980"/>
                </a:lnTo>
                <a:lnTo>
                  <a:pt x="53250" y="47050"/>
                </a:lnTo>
                <a:lnTo>
                  <a:pt x="53300" y="47120"/>
                </a:lnTo>
                <a:lnTo>
                  <a:pt x="53300" y="47150"/>
                </a:lnTo>
                <a:lnTo>
                  <a:pt x="53290" y="47180"/>
                </a:lnTo>
                <a:lnTo>
                  <a:pt x="53280" y="47210"/>
                </a:lnTo>
                <a:lnTo>
                  <a:pt x="53260" y="47230"/>
                </a:lnTo>
                <a:lnTo>
                  <a:pt x="53230" y="47240"/>
                </a:lnTo>
                <a:lnTo>
                  <a:pt x="53210" y="47240"/>
                </a:lnTo>
                <a:lnTo>
                  <a:pt x="53200" y="47220"/>
                </a:lnTo>
                <a:lnTo>
                  <a:pt x="53190" y="47210"/>
                </a:lnTo>
                <a:lnTo>
                  <a:pt x="53150" y="47190"/>
                </a:lnTo>
                <a:lnTo>
                  <a:pt x="53030" y="47080"/>
                </a:lnTo>
                <a:lnTo>
                  <a:pt x="52990" y="47030"/>
                </a:lnTo>
                <a:lnTo>
                  <a:pt x="52980" y="47010"/>
                </a:lnTo>
                <a:lnTo>
                  <a:pt x="52970" y="46980"/>
                </a:lnTo>
                <a:lnTo>
                  <a:pt x="52960" y="46970"/>
                </a:lnTo>
                <a:lnTo>
                  <a:pt x="52940" y="46960"/>
                </a:lnTo>
                <a:lnTo>
                  <a:pt x="52930" y="46970"/>
                </a:lnTo>
                <a:lnTo>
                  <a:pt x="52920" y="46970"/>
                </a:lnTo>
                <a:lnTo>
                  <a:pt x="52880" y="46960"/>
                </a:lnTo>
                <a:lnTo>
                  <a:pt x="52760" y="46970"/>
                </a:lnTo>
                <a:lnTo>
                  <a:pt x="52770" y="47000"/>
                </a:lnTo>
                <a:lnTo>
                  <a:pt x="52770" y="47020"/>
                </a:lnTo>
                <a:lnTo>
                  <a:pt x="52780" y="47050"/>
                </a:lnTo>
                <a:lnTo>
                  <a:pt x="52800" y="47070"/>
                </a:lnTo>
                <a:lnTo>
                  <a:pt x="52820" y="47070"/>
                </a:lnTo>
                <a:lnTo>
                  <a:pt x="52850" y="47070"/>
                </a:lnTo>
                <a:lnTo>
                  <a:pt x="52880" y="47070"/>
                </a:lnTo>
                <a:lnTo>
                  <a:pt x="52890" y="47090"/>
                </a:lnTo>
                <a:lnTo>
                  <a:pt x="52900" y="47150"/>
                </a:lnTo>
                <a:lnTo>
                  <a:pt x="52940" y="47200"/>
                </a:lnTo>
                <a:lnTo>
                  <a:pt x="53030" y="47290"/>
                </a:lnTo>
                <a:lnTo>
                  <a:pt x="53070" y="47310"/>
                </a:lnTo>
                <a:lnTo>
                  <a:pt x="53170" y="47340"/>
                </a:lnTo>
                <a:lnTo>
                  <a:pt x="53220" y="47340"/>
                </a:lnTo>
                <a:lnTo>
                  <a:pt x="53230" y="47350"/>
                </a:lnTo>
                <a:lnTo>
                  <a:pt x="53240" y="47380"/>
                </a:lnTo>
                <a:lnTo>
                  <a:pt x="53240" y="47410"/>
                </a:lnTo>
                <a:lnTo>
                  <a:pt x="53240" y="47440"/>
                </a:lnTo>
                <a:lnTo>
                  <a:pt x="53210" y="47470"/>
                </a:lnTo>
                <a:lnTo>
                  <a:pt x="53200" y="47490"/>
                </a:lnTo>
                <a:lnTo>
                  <a:pt x="53190" y="47680"/>
                </a:lnTo>
                <a:lnTo>
                  <a:pt x="53180" y="47710"/>
                </a:lnTo>
                <a:lnTo>
                  <a:pt x="53170" y="47740"/>
                </a:lnTo>
                <a:lnTo>
                  <a:pt x="53120" y="48110"/>
                </a:lnTo>
                <a:lnTo>
                  <a:pt x="53110" y="48350"/>
                </a:lnTo>
                <a:lnTo>
                  <a:pt x="53100" y="48390"/>
                </a:lnTo>
                <a:lnTo>
                  <a:pt x="53090" y="48390"/>
                </a:lnTo>
                <a:lnTo>
                  <a:pt x="53020" y="48430"/>
                </a:lnTo>
                <a:lnTo>
                  <a:pt x="53010" y="48450"/>
                </a:lnTo>
                <a:lnTo>
                  <a:pt x="52850" y="48420"/>
                </a:lnTo>
                <a:lnTo>
                  <a:pt x="52810" y="48390"/>
                </a:lnTo>
                <a:lnTo>
                  <a:pt x="52720" y="48320"/>
                </a:lnTo>
                <a:lnTo>
                  <a:pt x="52710" y="48350"/>
                </a:lnTo>
                <a:lnTo>
                  <a:pt x="52720" y="48370"/>
                </a:lnTo>
                <a:lnTo>
                  <a:pt x="52760" y="48430"/>
                </a:lnTo>
                <a:lnTo>
                  <a:pt x="52710" y="48450"/>
                </a:lnTo>
                <a:lnTo>
                  <a:pt x="52700" y="48470"/>
                </a:lnTo>
                <a:lnTo>
                  <a:pt x="52700" y="48510"/>
                </a:lnTo>
                <a:lnTo>
                  <a:pt x="52700" y="48580"/>
                </a:lnTo>
                <a:lnTo>
                  <a:pt x="52700" y="48620"/>
                </a:lnTo>
                <a:lnTo>
                  <a:pt x="52670" y="48720"/>
                </a:lnTo>
                <a:lnTo>
                  <a:pt x="52650" y="48810"/>
                </a:lnTo>
                <a:lnTo>
                  <a:pt x="52610" y="48920"/>
                </a:lnTo>
                <a:lnTo>
                  <a:pt x="52600" y="48950"/>
                </a:lnTo>
                <a:lnTo>
                  <a:pt x="52590" y="48970"/>
                </a:lnTo>
                <a:lnTo>
                  <a:pt x="52650" y="49130"/>
                </a:lnTo>
                <a:lnTo>
                  <a:pt x="52640" y="49190"/>
                </a:lnTo>
                <a:lnTo>
                  <a:pt x="52610" y="49300"/>
                </a:lnTo>
                <a:lnTo>
                  <a:pt x="52600" y="49350"/>
                </a:lnTo>
                <a:lnTo>
                  <a:pt x="52590" y="49400"/>
                </a:lnTo>
                <a:lnTo>
                  <a:pt x="52540" y="49430"/>
                </a:lnTo>
                <a:lnTo>
                  <a:pt x="52490" y="49450"/>
                </a:lnTo>
                <a:lnTo>
                  <a:pt x="52450" y="49470"/>
                </a:lnTo>
                <a:lnTo>
                  <a:pt x="52410" y="49500"/>
                </a:lnTo>
                <a:lnTo>
                  <a:pt x="52380" y="49550"/>
                </a:lnTo>
                <a:lnTo>
                  <a:pt x="52350" y="49610"/>
                </a:lnTo>
                <a:lnTo>
                  <a:pt x="52330" y="49660"/>
                </a:lnTo>
                <a:lnTo>
                  <a:pt x="52340" y="49700"/>
                </a:lnTo>
                <a:lnTo>
                  <a:pt x="52410" y="49820"/>
                </a:lnTo>
                <a:lnTo>
                  <a:pt x="52440" y="49980"/>
                </a:lnTo>
                <a:lnTo>
                  <a:pt x="52460" y="50010"/>
                </a:lnTo>
                <a:lnTo>
                  <a:pt x="52460" y="50020"/>
                </a:lnTo>
                <a:lnTo>
                  <a:pt x="52490" y="50080"/>
                </a:lnTo>
                <a:lnTo>
                  <a:pt x="52510" y="50100"/>
                </a:lnTo>
                <a:lnTo>
                  <a:pt x="52570" y="50120"/>
                </a:lnTo>
                <a:lnTo>
                  <a:pt x="52640" y="50170"/>
                </a:lnTo>
                <a:lnTo>
                  <a:pt x="52670" y="50170"/>
                </a:lnTo>
                <a:lnTo>
                  <a:pt x="52680" y="50190"/>
                </a:lnTo>
                <a:lnTo>
                  <a:pt x="52670" y="50250"/>
                </a:lnTo>
                <a:lnTo>
                  <a:pt x="52680" y="50270"/>
                </a:lnTo>
                <a:lnTo>
                  <a:pt x="52710" y="50290"/>
                </a:lnTo>
                <a:lnTo>
                  <a:pt x="52730" y="50330"/>
                </a:lnTo>
                <a:lnTo>
                  <a:pt x="52760" y="50360"/>
                </a:lnTo>
                <a:lnTo>
                  <a:pt x="52800" y="50320"/>
                </a:lnTo>
                <a:lnTo>
                  <a:pt x="52830" y="50450"/>
                </a:lnTo>
                <a:lnTo>
                  <a:pt x="52830" y="50520"/>
                </a:lnTo>
                <a:lnTo>
                  <a:pt x="52800" y="50550"/>
                </a:lnTo>
                <a:lnTo>
                  <a:pt x="52700" y="50530"/>
                </a:lnTo>
                <a:lnTo>
                  <a:pt x="52690" y="50520"/>
                </a:lnTo>
                <a:lnTo>
                  <a:pt x="52650" y="50470"/>
                </a:lnTo>
                <a:lnTo>
                  <a:pt x="52630" y="50450"/>
                </a:lnTo>
                <a:lnTo>
                  <a:pt x="52630" y="50480"/>
                </a:lnTo>
                <a:lnTo>
                  <a:pt x="52630" y="50500"/>
                </a:lnTo>
                <a:lnTo>
                  <a:pt x="52640" y="50520"/>
                </a:lnTo>
                <a:lnTo>
                  <a:pt x="52650" y="50540"/>
                </a:lnTo>
                <a:lnTo>
                  <a:pt x="52670" y="50570"/>
                </a:lnTo>
                <a:lnTo>
                  <a:pt x="52660" y="50590"/>
                </a:lnTo>
                <a:lnTo>
                  <a:pt x="52650" y="50600"/>
                </a:lnTo>
                <a:lnTo>
                  <a:pt x="52670" y="50650"/>
                </a:lnTo>
                <a:lnTo>
                  <a:pt x="52680" y="50660"/>
                </a:lnTo>
                <a:lnTo>
                  <a:pt x="52840" y="50560"/>
                </a:lnTo>
                <a:lnTo>
                  <a:pt x="52910" y="50530"/>
                </a:lnTo>
                <a:lnTo>
                  <a:pt x="52970" y="50530"/>
                </a:lnTo>
                <a:lnTo>
                  <a:pt x="52950" y="50560"/>
                </a:lnTo>
                <a:lnTo>
                  <a:pt x="52870" y="50620"/>
                </a:lnTo>
                <a:lnTo>
                  <a:pt x="52860" y="50650"/>
                </a:lnTo>
                <a:lnTo>
                  <a:pt x="52850" y="50690"/>
                </a:lnTo>
                <a:lnTo>
                  <a:pt x="52840" y="50770"/>
                </a:lnTo>
                <a:lnTo>
                  <a:pt x="52830" y="50820"/>
                </a:lnTo>
                <a:lnTo>
                  <a:pt x="52820" y="50860"/>
                </a:lnTo>
                <a:lnTo>
                  <a:pt x="52760" y="50980"/>
                </a:lnTo>
                <a:lnTo>
                  <a:pt x="52700" y="51130"/>
                </a:lnTo>
                <a:lnTo>
                  <a:pt x="52650" y="51200"/>
                </a:lnTo>
                <a:lnTo>
                  <a:pt x="52340" y="51370"/>
                </a:lnTo>
                <a:lnTo>
                  <a:pt x="52090" y="51520"/>
                </a:lnTo>
                <a:lnTo>
                  <a:pt x="51950" y="51580"/>
                </a:lnTo>
                <a:lnTo>
                  <a:pt x="51920" y="51610"/>
                </a:lnTo>
                <a:lnTo>
                  <a:pt x="51880" y="51640"/>
                </a:lnTo>
                <a:lnTo>
                  <a:pt x="51840" y="51660"/>
                </a:lnTo>
                <a:lnTo>
                  <a:pt x="51790" y="51670"/>
                </a:lnTo>
                <a:lnTo>
                  <a:pt x="51740" y="51670"/>
                </a:lnTo>
                <a:lnTo>
                  <a:pt x="51690" y="51670"/>
                </a:lnTo>
                <a:lnTo>
                  <a:pt x="51690" y="51660"/>
                </a:lnTo>
                <a:lnTo>
                  <a:pt x="51670" y="51600"/>
                </a:lnTo>
                <a:lnTo>
                  <a:pt x="51590" y="51420"/>
                </a:lnTo>
                <a:lnTo>
                  <a:pt x="51570" y="51380"/>
                </a:lnTo>
                <a:lnTo>
                  <a:pt x="51440" y="51250"/>
                </a:lnTo>
                <a:lnTo>
                  <a:pt x="51340" y="51170"/>
                </a:lnTo>
                <a:lnTo>
                  <a:pt x="51320" y="51150"/>
                </a:lnTo>
                <a:lnTo>
                  <a:pt x="51230" y="51030"/>
                </a:lnTo>
                <a:lnTo>
                  <a:pt x="51060" y="50880"/>
                </a:lnTo>
                <a:lnTo>
                  <a:pt x="51030" y="50860"/>
                </a:lnTo>
                <a:lnTo>
                  <a:pt x="50900" y="50810"/>
                </a:lnTo>
                <a:lnTo>
                  <a:pt x="50480" y="50750"/>
                </a:lnTo>
                <a:lnTo>
                  <a:pt x="50480" y="50650"/>
                </a:lnTo>
                <a:lnTo>
                  <a:pt x="50480" y="49950"/>
                </a:lnTo>
                <a:lnTo>
                  <a:pt x="50480" y="48480"/>
                </a:lnTo>
                <a:lnTo>
                  <a:pt x="50470" y="47010"/>
                </a:lnTo>
                <a:lnTo>
                  <a:pt x="50480" y="45680"/>
                </a:lnTo>
                <a:lnTo>
                  <a:pt x="50480" y="44210"/>
                </a:lnTo>
                <a:lnTo>
                  <a:pt x="50470" y="42920"/>
                </a:lnTo>
                <a:lnTo>
                  <a:pt x="50480" y="42800"/>
                </a:lnTo>
                <a:lnTo>
                  <a:pt x="50470" y="41630"/>
                </a:lnTo>
                <a:lnTo>
                  <a:pt x="50470" y="40500"/>
                </a:lnTo>
                <a:lnTo>
                  <a:pt x="50470" y="39920"/>
                </a:lnTo>
                <a:lnTo>
                  <a:pt x="50470" y="39340"/>
                </a:lnTo>
                <a:lnTo>
                  <a:pt x="50470" y="38270"/>
                </a:lnTo>
                <a:lnTo>
                  <a:pt x="50470" y="38180"/>
                </a:lnTo>
                <a:lnTo>
                  <a:pt x="50480" y="37030"/>
                </a:lnTo>
                <a:lnTo>
                  <a:pt x="50480" y="36460"/>
                </a:lnTo>
                <a:lnTo>
                  <a:pt x="50480" y="35770"/>
                </a:lnTo>
                <a:lnTo>
                  <a:pt x="50490" y="34700"/>
                </a:lnTo>
                <a:lnTo>
                  <a:pt x="50500" y="34290"/>
                </a:lnTo>
                <a:lnTo>
                  <a:pt x="50570" y="34200"/>
                </a:lnTo>
                <a:lnTo>
                  <a:pt x="51580" y="34210"/>
                </a:lnTo>
                <a:lnTo>
                  <a:pt x="52750" y="34200"/>
                </a:lnTo>
                <a:lnTo>
                  <a:pt x="53840" y="34200"/>
                </a:lnTo>
                <a:lnTo>
                  <a:pt x="53950" y="34200"/>
                </a:lnTo>
                <a:lnTo>
                  <a:pt x="54630" y="33430"/>
                </a:lnTo>
                <a:lnTo>
                  <a:pt x="55130" y="32870"/>
                </a:lnTo>
                <a:lnTo>
                  <a:pt x="55500" y="32450"/>
                </a:lnTo>
                <a:lnTo>
                  <a:pt x="55570" y="32340"/>
                </a:lnTo>
                <a:lnTo>
                  <a:pt x="55550" y="32260"/>
                </a:lnTo>
                <a:lnTo>
                  <a:pt x="55570" y="32200"/>
                </a:lnTo>
                <a:lnTo>
                  <a:pt x="55590" y="32180"/>
                </a:lnTo>
                <a:lnTo>
                  <a:pt x="55610" y="32160"/>
                </a:lnTo>
                <a:lnTo>
                  <a:pt x="55620" y="32160"/>
                </a:lnTo>
                <a:lnTo>
                  <a:pt x="55630" y="32150"/>
                </a:lnTo>
                <a:lnTo>
                  <a:pt x="55680" y="32140"/>
                </a:lnTo>
                <a:lnTo>
                  <a:pt x="55710" y="32130"/>
                </a:lnTo>
                <a:lnTo>
                  <a:pt x="55750" y="32130"/>
                </a:lnTo>
                <a:lnTo>
                  <a:pt x="55780" y="32140"/>
                </a:lnTo>
                <a:lnTo>
                  <a:pt x="55800" y="32140"/>
                </a:lnTo>
                <a:lnTo>
                  <a:pt x="55860" y="32180"/>
                </a:lnTo>
                <a:lnTo>
                  <a:pt x="55890" y="32190"/>
                </a:lnTo>
                <a:lnTo>
                  <a:pt x="56090" y="32190"/>
                </a:lnTo>
                <a:lnTo>
                  <a:pt x="56100" y="32200"/>
                </a:lnTo>
                <a:lnTo>
                  <a:pt x="56110" y="32200"/>
                </a:lnTo>
                <a:lnTo>
                  <a:pt x="56190" y="32260"/>
                </a:lnTo>
                <a:lnTo>
                  <a:pt x="56250" y="32320"/>
                </a:lnTo>
                <a:lnTo>
                  <a:pt x="56270" y="32330"/>
                </a:lnTo>
                <a:lnTo>
                  <a:pt x="56280" y="32340"/>
                </a:lnTo>
                <a:lnTo>
                  <a:pt x="56320" y="32350"/>
                </a:lnTo>
                <a:lnTo>
                  <a:pt x="56370" y="32360"/>
                </a:lnTo>
                <a:lnTo>
                  <a:pt x="56400" y="32350"/>
                </a:lnTo>
                <a:lnTo>
                  <a:pt x="56410" y="32350"/>
                </a:lnTo>
                <a:lnTo>
                  <a:pt x="56460" y="32340"/>
                </a:lnTo>
                <a:lnTo>
                  <a:pt x="56510" y="32310"/>
                </a:lnTo>
                <a:lnTo>
                  <a:pt x="56520" y="32280"/>
                </a:lnTo>
                <a:lnTo>
                  <a:pt x="56600" y="32130"/>
                </a:lnTo>
                <a:lnTo>
                  <a:pt x="56610" y="32100"/>
                </a:lnTo>
                <a:lnTo>
                  <a:pt x="56620" y="32040"/>
                </a:lnTo>
                <a:lnTo>
                  <a:pt x="56640" y="31920"/>
                </a:lnTo>
                <a:lnTo>
                  <a:pt x="56640" y="31910"/>
                </a:lnTo>
                <a:lnTo>
                  <a:pt x="56650" y="31890"/>
                </a:lnTo>
                <a:lnTo>
                  <a:pt x="56740" y="31830"/>
                </a:lnTo>
                <a:lnTo>
                  <a:pt x="56760" y="31800"/>
                </a:lnTo>
                <a:lnTo>
                  <a:pt x="56770" y="31780"/>
                </a:lnTo>
                <a:lnTo>
                  <a:pt x="56780" y="31770"/>
                </a:lnTo>
                <a:lnTo>
                  <a:pt x="56780" y="31750"/>
                </a:lnTo>
                <a:lnTo>
                  <a:pt x="56770" y="31730"/>
                </a:lnTo>
                <a:lnTo>
                  <a:pt x="56770" y="31710"/>
                </a:lnTo>
                <a:lnTo>
                  <a:pt x="56770" y="31690"/>
                </a:lnTo>
                <a:lnTo>
                  <a:pt x="56770" y="31670"/>
                </a:lnTo>
                <a:lnTo>
                  <a:pt x="56780" y="31640"/>
                </a:lnTo>
                <a:lnTo>
                  <a:pt x="56790" y="31620"/>
                </a:lnTo>
                <a:lnTo>
                  <a:pt x="56790" y="31610"/>
                </a:lnTo>
                <a:lnTo>
                  <a:pt x="56800" y="31610"/>
                </a:lnTo>
                <a:lnTo>
                  <a:pt x="56820" y="31600"/>
                </a:lnTo>
                <a:lnTo>
                  <a:pt x="56840" y="31600"/>
                </a:lnTo>
                <a:lnTo>
                  <a:pt x="56860" y="31590"/>
                </a:lnTo>
                <a:lnTo>
                  <a:pt x="56870" y="31580"/>
                </a:lnTo>
                <a:lnTo>
                  <a:pt x="56900" y="31560"/>
                </a:lnTo>
                <a:lnTo>
                  <a:pt x="56910" y="31540"/>
                </a:lnTo>
                <a:lnTo>
                  <a:pt x="56920" y="31530"/>
                </a:lnTo>
                <a:lnTo>
                  <a:pt x="56920" y="31490"/>
                </a:lnTo>
                <a:lnTo>
                  <a:pt x="56920" y="31460"/>
                </a:lnTo>
                <a:lnTo>
                  <a:pt x="56920" y="31450"/>
                </a:lnTo>
                <a:lnTo>
                  <a:pt x="56880" y="31400"/>
                </a:lnTo>
                <a:close/>
                <a:moveTo>
                  <a:pt x="53540" y="46510"/>
                </a:moveTo>
                <a:lnTo>
                  <a:pt x="53550" y="46500"/>
                </a:lnTo>
                <a:lnTo>
                  <a:pt x="53570" y="46520"/>
                </a:lnTo>
                <a:lnTo>
                  <a:pt x="53600" y="46570"/>
                </a:lnTo>
                <a:lnTo>
                  <a:pt x="53640" y="46700"/>
                </a:lnTo>
                <a:lnTo>
                  <a:pt x="53640" y="46740"/>
                </a:lnTo>
                <a:lnTo>
                  <a:pt x="53620" y="46780"/>
                </a:lnTo>
                <a:lnTo>
                  <a:pt x="53580" y="46790"/>
                </a:lnTo>
                <a:lnTo>
                  <a:pt x="53530" y="46770"/>
                </a:lnTo>
                <a:lnTo>
                  <a:pt x="53510" y="46740"/>
                </a:lnTo>
                <a:lnTo>
                  <a:pt x="53470" y="46710"/>
                </a:lnTo>
                <a:lnTo>
                  <a:pt x="53340" y="46660"/>
                </a:lnTo>
                <a:lnTo>
                  <a:pt x="53290" y="46630"/>
                </a:lnTo>
                <a:lnTo>
                  <a:pt x="53260" y="46600"/>
                </a:lnTo>
                <a:lnTo>
                  <a:pt x="53170" y="46470"/>
                </a:lnTo>
                <a:lnTo>
                  <a:pt x="53150" y="46420"/>
                </a:lnTo>
                <a:lnTo>
                  <a:pt x="53150" y="46380"/>
                </a:lnTo>
                <a:lnTo>
                  <a:pt x="53190" y="46370"/>
                </a:lnTo>
                <a:lnTo>
                  <a:pt x="53260" y="46410"/>
                </a:lnTo>
                <a:lnTo>
                  <a:pt x="53470" y="46460"/>
                </a:lnTo>
                <a:lnTo>
                  <a:pt x="53510" y="46530"/>
                </a:lnTo>
                <a:lnTo>
                  <a:pt x="53520" y="46550"/>
                </a:lnTo>
                <a:lnTo>
                  <a:pt x="53530" y="46550"/>
                </a:lnTo>
                <a:lnTo>
                  <a:pt x="53540" y="46540"/>
                </a:lnTo>
                <a:lnTo>
                  <a:pt x="53540" y="46510"/>
                </a:lnTo>
                <a:close/>
                <a:moveTo>
                  <a:pt x="53170" y="46210"/>
                </a:moveTo>
                <a:lnTo>
                  <a:pt x="53140" y="46240"/>
                </a:lnTo>
                <a:lnTo>
                  <a:pt x="53100" y="46230"/>
                </a:lnTo>
                <a:lnTo>
                  <a:pt x="53080" y="46200"/>
                </a:lnTo>
                <a:lnTo>
                  <a:pt x="53100" y="46150"/>
                </a:lnTo>
                <a:lnTo>
                  <a:pt x="53270" y="46160"/>
                </a:lnTo>
                <a:lnTo>
                  <a:pt x="53340" y="46180"/>
                </a:lnTo>
                <a:lnTo>
                  <a:pt x="53410" y="46230"/>
                </a:lnTo>
                <a:lnTo>
                  <a:pt x="53420" y="46270"/>
                </a:lnTo>
                <a:lnTo>
                  <a:pt x="53400" y="46300"/>
                </a:lnTo>
                <a:lnTo>
                  <a:pt x="53370" y="46310"/>
                </a:lnTo>
                <a:lnTo>
                  <a:pt x="53330" y="46310"/>
                </a:lnTo>
                <a:lnTo>
                  <a:pt x="53290" y="46300"/>
                </a:lnTo>
                <a:lnTo>
                  <a:pt x="53170" y="46210"/>
                </a:lnTo>
                <a:close/>
                <a:moveTo>
                  <a:pt x="53030" y="49840"/>
                </a:moveTo>
                <a:lnTo>
                  <a:pt x="53080" y="49850"/>
                </a:lnTo>
                <a:lnTo>
                  <a:pt x="53150" y="49850"/>
                </a:lnTo>
                <a:lnTo>
                  <a:pt x="53210" y="49910"/>
                </a:lnTo>
                <a:lnTo>
                  <a:pt x="53250" y="49990"/>
                </a:lnTo>
                <a:lnTo>
                  <a:pt x="53290" y="50060"/>
                </a:lnTo>
                <a:lnTo>
                  <a:pt x="53270" y="50140"/>
                </a:lnTo>
                <a:lnTo>
                  <a:pt x="53210" y="50220"/>
                </a:lnTo>
                <a:lnTo>
                  <a:pt x="53170" y="50300"/>
                </a:lnTo>
                <a:lnTo>
                  <a:pt x="53120" y="50360"/>
                </a:lnTo>
                <a:lnTo>
                  <a:pt x="53070" y="50360"/>
                </a:lnTo>
                <a:lnTo>
                  <a:pt x="53020" y="50340"/>
                </a:lnTo>
                <a:lnTo>
                  <a:pt x="53030" y="50260"/>
                </a:lnTo>
                <a:lnTo>
                  <a:pt x="53010" y="50210"/>
                </a:lnTo>
                <a:lnTo>
                  <a:pt x="52950" y="50250"/>
                </a:lnTo>
                <a:lnTo>
                  <a:pt x="52890" y="50250"/>
                </a:lnTo>
                <a:lnTo>
                  <a:pt x="52860" y="50210"/>
                </a:lnTo>
                <a:lnTo>
                  <a:pt x="52890" y="50160"/>
                </a:lnTo>
                <a:lnTo>
                  <a:pt x="52940" y="50080"/>
                </a:lnTo>
                <a:lnTo>
                  <a:pt x="52950" y="49980"/>
                </a:lnTo>
                <a:lnTo>
                  <a:pt x="52990" y="49840"/>
                </a:lnTo>
                <a:lnTo>
                  <a:pt x="53030" y="49840"/>
                </a:lnTo>
                <a:close/>
                <a:moveTo>
                  <a:pt x="53100" y="49180"/>
                </a:moveTo>
                <a:lnTo>
                  <a:pt x="53140" y="49180"/>
                </a:lnTo>
                <a:lnTo>
                  <a:pt x="53200" y="49200"/>
                </a:lnTo>
                <a:lnTo>
                  <a:pt x="53270" y="49220"/>
                </a:lnTo>
                <a:lnTo>
                  <a:pt x="53320" y="49300"/>
                </a:lnTo>
                <a:lnTo>
                  <a:pt x="53310" y="49420"/>
                </a:lnTo>
                <a:lnTo>
                  <a:pt x="53310" y="49570"/>
                </a:lnTo>
                <a:lnTo>
                  <a:pt x="53320" y="49720"/>
                </a:lnTo>
                <a:lnTo>
                  <a:pt x="53310" y="49760"/>
                </a:lnTo>
                <a:lnTo>
                  <a:pt x="53290" y="49700"/>
                </a:lnTo>
                <a:lnTo>
                  <a:pt x="53260" y="49630"/>
                </a:lnTo>
                <a:lnTo>
                  <a:pt x="53210" y="49570"/>
                </a:lnTo>
                <a:lnTo>
                  <a:pt x="53120" y="49420"/>
                </a:lnTo>
                <a:lnTo>
                  <a:pt x="53070" y="49320"/>
                </a:lnTo>
                <a:lnTo>
                  <a:pt x="53100" y="4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