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Argentina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ntre Rí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10" y="33270"/>
                </a:moveTo>
                <a:lnTo>
                  <a:pt x="60600" y="33290"/>
                </a:lnTo>
                <a:lnTo>
                  <a:pt x="60410" y="33370"/>
                </a:lnTo>
                <a:lnTo>
                  <a:pt x="60310" y="33370"/>
                </a:lnTo>
                <a:lnTo>
                  <a:pt x="60230" y="33330"/>
                </a:lnTo>
                <a:lnTo>
                  <a:pt x="60010" y="33130"/>
                </a:lnTo>
                <a:lnTo>
                  <a:pt x="59980" y="33120"/>
                </a:lnTo>
                <a:lnTo>
                  <a:pt x="59880" y="33090"/>
                </a:lnTo>
                <a:lnTo>
                  <a:pt x="59840" y="33070"/>
                </a:lnTo>
                <a:lnTo>
                  <a:pt x="59720" y="32970"/>
                </a:lnTo>
                <a:lnTo>
                  <a:pt x="59570" y="32880"/>
                </a:lnTo>
                <a:lnTo>
                  <a:pt x="59540" y="32850"/>
                </a:lnTo>
                <a:lnTo>
                  <a:pt x="59500" y="32830"/>
                </a:lnTo>
                <a:lnTo>
                  <a:pt x="59440" y="32820"/>
                </a:lnTo>
                <a:lnTo>
                  <a:pt x="59230" y="32820"/>
                </a:lnTo>
                <a:lnTo>
                  <a:pt x="59210" y="32820"/>
                </a:lnTo>
                <a:lnTo>
                  <a:pt x="59200" y="32800"/>
                </a:lnTo>
                <a:lnTo>
                  <a:pt x="59190" y="32780"/>
                </a:lnTo>
                <a:lnTo>
                  <a:pt x="59180" y="32770"/>
                </a:lnTo>
                <a:lnTo>
                  <a:pt x="59160" y="32750"/>
                </a:lnTo>
                <a:lnTo>
                  <a:pt x="59150" y="32740"/>
                </a:lnTo>
                <a:lnTo>
                  <a:pt x="59130" y="32740"/>
                </a:lnTo>
                <a:lnTo>
                  <a:pt x="59120" y="32750"/>
                </a:lnTo>
                <a:lnTo>
                  <a:pt x="59110" y="32750"/>
                </a:lnTo>
                <a:lnTo>
                  <a:pt x="59100" y="32760"/>
                </a:lnTo>
                <a:lnTo>
                  <a:pt x="59080" y="32750"/>
                </a:lnTo>
                <a:lnTo>
                  <a:pt x="59070" y="32740"/>
                </a:lnTo>
                <a:lnTo>
                  <a:pt x="59060" y="32720"/>
                </a:lnTo>
                <a:lnTo>
                  <a:pt x="59050" y="32720"/>
                </a:lnTo>
                <a:lnTo>
                  <a:pt x="59040" y="32700"/>
                </a:lnTo>
                <a:lnTo>
                  <a:pt x="59040" y="32630"/>
                </a:lnTo>
                <a:lnTo>
                  <a:pt x="59040" y="32600"/>
                </a:lnTo>
                <a:lnTo>
                  <a:pt x="59020" y="32560"/>
                </a:lnTo>
                <a:lnTo>
                  <a:pt x="59010" y="32560"/>
                </a:lnTo>
                <a:lnTo>
                  <a:pt x="58990" y="32560"/>
                </a:lnTo>
                <a:lnTo>
                  <a:pt x="58960" y="32570"/>
                </a:lnTo>
                <a:lnTo>
                  <a:pt x="58950" y="32570"/>
                </a:lnTo>
                <a:lnTo>
                  <a:pt x="58940" y="32600"/>
                </a:lnTo>
                <a:lnTo>
                  <a:pt x="58930" y="32600"/>
                </a:lnTo>
                <a:lnTo>
                  <a:pt x="58750" y="32600"/>
                </a:lnTo>
                <a:lnTo>
                  <a:pt x="58650" y="32550"/>
                </a:lnTo>
                <a:lnTo>
                  <a:pt x="58570" y="32450"/>
                </a:lnTo>
                <a:lnTo>
                  <a:pt x="58480" y="32390"/>
                </a:lnTo>
                <a:lnTo>
                  <a:pt x="58370" y="32430"/>
                </a:lnTo>
                <a:lnTo>
                  <a:pt x="58310" y="32450"/>
                </a:lnTo>
                <a:lnTo>
                  <a:pt x="58240" y="32430"/>
                </a:lnTo>
                <a:lnTo>
                  <a:pt x="57960" y="32280"/>
                </a:lnTo>
                <a:lnTo>
                  <a:pt x="57930" y="32250"/>
                </a:lnTo>
                <a:lnTo>
                  <a:pt x="57850" y="32130"/>
                </a:lnTo>
                <a:lnTo>
                  <a:pt x="57820" y="32090"/>
                </a:lnTo>
                <a:lnTo>
                  <a:pt x="57780" y="32070"/>
                </a:lnTo>
                <a:lnTo>
                  <a:pt x="57680" y="32010"/>
                </a:lnTo>
                <a:lnTo>
                  <a:pt x="57640" y="32010"/>
                </a:lnTo>
                <a:lnTo>
                  <a:pt x="57600" y="31990"/>
                </a:lnTo>
                <a:lnTo>
                  <a:pt x="57250" y="31740"/>
                </a:lnTo>
                <a:lnTo>
                  <a:pt x="56980" y="31460"/>
                </a:lnTo>
                <a:lnTo>
                  <a:pt x="56880" y="31400"/>
                </a:lnTo>
                <a:lnTo>
                  <a:pt x="56820" y="31370"/>
                </a:lnTo>
                <a:lnTo>
                  <a:pt x="56770" y="31320"/>
                </a:lnTo>
                <a:lnTo>
                  <a:pt x="56760" y="31310"/>
                </a:lnTo>
                <a:lnTo>
                  <a:pt x="56740" y="31260"/>
                </a:lnTo>
                <a:lnTo>
                  <a:pt x="56700" y="31220"/>
                </a:lnTo>
                <a:lnTo>
                  <a:pt x="56680" y="31200"/>
                </a:lnTo>
                <a:lnTo>
                  <a:pt x="56660" y="31190"/>
                </a:lnTo>
                <a:lnTo>
                  <a:pt x="56630" y="31180"/>
                </a:lnTo>
                <a:lnTo>
                  <a:pt x="56600" y="31160"/>
                </a:lnTo>
                <a:lnTo>
                  <a:pt x="56470" y="31070"/>
                </a:lnTo>
                <a:lnTo>
                  <a:pt x="56350" y="30920"/>
                </a:lnTo>
                <a:lnTo>
                  <a:pt x="56340" y="30900"/>
                </a:lnTo>
                <a:lnTo>
                  <a:pt x="56290" y="30730"/>
                </a:lnTo>
                <a:lnTo>
                  <a:pt x="56280" y="30710"/>
                </a:lnTo>
                <a:lnTo>
                  <a:pt x="56270" y="30700"/>
                </a:lnTo>
                <a:lnTo>
                  <a:pt x="56250" y="30680"/>
                </a:lnTo>
                <a:lnTo>
                  <a:pt x="56240" y="30680"/>
                </a:lnTo>
                <a:lnTo>
                  <a:pt x="56200" y="30620"/>
                </a:lnTo>
                <a:lnTo>
                  <a:pt x="56090" y="30390"/>
                </a:lnTo>
                <a:lnTo>
                  <a:pt x="56060" y="30300"/>
                </a:lnTo>
                <a:lnTo>
                  <a:pt x="56050" y="30200"/>
                </a:lnTo>
                <a:lnTo>
                  <a:pt x="56030" y="29980"/>
                </a:lnTo>
                <a:lnTo>
                  <a:pt x="56020" y="29930"/>
                </a:lnTo>
                <a:lnTo>
                  <a:pt x="55990" y="29890"/>
                </a:lnTo>
                <a:lnTo>
                  <a:pt x="55920" y="29770"/>
                </a:lnTo>
                <a:lnTo>
                  <a:pt x="55900" y="29730"/>
                </a:lnTo>
                <a:lnTo>
                  <a:pt x="55900" y="29690"/>
                </a:lnTo>
                <a:lnTo>
                  <a:pt x="55910" y="29640"/>
                </a:lnTo>
                <a:lnTo>
                  <a:pt x="55970" y="29480"/>
                </a:lnTo>
                <a:lnTo>
                  <a:pt x="55980" y="29430"/>
                </a:lnTo>
                <a:lnTo>
                  <a:pt x="55990" y="29380"/>
                </a:lnTo>
                <a:lnTo>
                  <a:pt x="55970" y="29230"/>
                </a:lnTo>
                <a:lnTo>
                  <a:pt x="55980" y="29180"/>
                </a:lnTo>
                <a:lnTo>
                  <a:pt x="55990" y="29130"/>
                </a:lnTo>
                <a:lnTo>
                  <a:pt x="56030" y="28980"/>
                </a:lnTo>
                <a:lnTo>
                  <a:pt x="56040" y="28940"/>
                </a:lnTo>
                <a:lnTo>
                  <a:pt x="56040" y="28880"/>
                </a:lnTo>
                <a:lnTo>
                  <a:pt x="56020" y="28740"/>
                </a:lnTo>
                <a:lnTo>
                  <a:pt x="56030" y="28690"/>
                </a:lnTo>
                <a:lnTo>
                  <a:pt x="56040" y="28650"/>
                </a:lnTo>
                <a:lnTo>
                  <a:pt x="56110" y="28530"/>
                </a:lnTo>
                <a:lnTo>
                  <a:pt x="56120" y="28480"/>
                </a:lnTo>
                <a:lnTo>
                  <a:pt x="56110" y="28430"/>
                </a:lnTo>
                <a:lnTo>
                  <a:pt x="56090" y="28380"/>
                </a:lnTo>
                <a:lnTo>
                  <a:pt x="56030" y="28300"/>
                </a:lnTo>
                <a:lnTo>
                  <a:pt x="56010" y="28240"/>
                </a:lnTo>
                <a:lnTo>
                  <a:pt x="56000" y="28180"/>
                </a:lnTo>
                <a:lnTo>
                  <a:pt x="56000" y="28120"/>
                </a:lnTo>
                <a:lnTo>
                  <a:pt x="56020" y="28070"/>
                </a:lnTo>
                <a:lnTo>
                  <a:pt x="56080" y="27990"/>
                </a:lnTo>
                <a:lnTo>
                  <a:pt x="56100" y="27950"/>
                </a:lnTo>
                <a:lnTo>
                  <a:pt x="56100" y="27930"/>
                </a:lnTo>
                <a:lnTo>
                  <a:pt x="56110" y="27850"/>
                </a:lnTo>
                <a:lnTo>
                  <a:pt x="56140" y="27780"/>
                </a:lnTo>
                <a:lnTo>
                  <a:pt x="56140" y="27740"/>
                </a:lnTo>
                <a:lnTo>
                  <a:pt x="56140" y="27710"/>
                </a:lnTo>
                <a:lnTo>
                  <a:pt x="56140" y="27700"/>
                </a:lnTo>
                <a:lnTo>
                  <a:pt x="56150" y="27700"/>
                </a:lnTo>
                <a:lnTo>
                  <a:pt x="56140" y="27680"/>
                </a:lnTo>
                <a:lnTo>
                  <a:pt x="56140" y="27660"/>
                </a:lnTo>
                <a:lnTo>
                  <a:pt x="56140" y="27640"/>
                </a:lnTo>
                <a:lnTo>
                  <a:pt x="56150" y="27620"/>
                </a:lnTo>
                <a:lnTo>
                  <a:pt x="56170" y="27600"/>
                </a:lnTo>
                <a:lnTo>
                  <a:pt x="56180" y="27600"/>
                </a:lnTo>
                <a:lnTo>
                  <a:pt x="56240" y="27580"/>
                </a:lnTo>
                <a:lnTo>
                  <a:pt x="56280" y="27580"/>
                </a:lnTo>
                <a:lnTo>
                  <a:pt x="56320" y="27580"/>
                </a:lnTo>
                <a:lnTo>
                  <a:pt x="56470" y="27580"/>
                </a:lnTo>
                <a:lnTo>
                  <a:pt x="56510" y="27570"/>
                </a:lnTo>
                <a:lnTo>
                  <a:pt x="56550" y="27560"/>
                </a:lnTo>
                <a:lnTo>
                  <a:pt x="56590" y="27540"/>
                </a:lnTo>
                <a:lnTo>
                  <a:pt x="56630" y="27520"/>
                </a:lnTo>
                <a:lnTo>
                  <a:pt x="56700" y="27460"/>
                </a:lnTo>
                <a:lnTo>
                  <a:pt x="56760" y="27390"/>
                </a:lnTo>
                <a:lnTo>
                  <a:pt x="56870" y="27230"/>
                </a:lnTo>
                <a:lnTo>
                  <a:pt x="56920" y="27170"/>
                </a:lnTo>
                <a:lnTo>
                  <a:pt x="56950" y="27130"/>
                </a:lnTo>
                <a:lnTo>
                  <a:pt x="56960" y="27110"/>
                </a:lnTo>
                <a:lnTo>
                  <a:pt x="56990" y="27080"/>
                </a:lnTo>
                <a:lnTo>
                  <a:pt x="57020" y="27060"/>
                </a:lnTo>
                <a:lnTo>
                  <a:pt x="57030" y="27060"/>
                </a:lnTo>
                <a:lnTo>
                  <a:pt x="57050" y="27020"/>
                </a:lnTo>
                <a:lnTo>
                  <a:pt x="57070" y="27000"/>
                </a:lnTo>
                <a:lnTo>
                  <a:pt x="57080" y="26990"/>
                </a:lnTo>
                <a:lnTo>
                  <a:pt x="57100" y="26980"/>
                </a:lnTo>
                <a:lnTo>
                  <a:pt x="57130" y="26970"/>
                </a:lnTo>
                <a:lnTo>
                  <a:pt x="57140" y="26970"/>
                </a:lnTo>
                <a:lnTo>
                  <a:pt x="57150" y="26950"/>
                </a:lnTo>
                <a:lnTo>
                  <a:pt x="57190" y="26880"/>
                </a:lnTo>
                <a:lnTo>
                  <a:pt x="57280" y="26770"/>
                </a:lnTo>
                <a:lnTo>
                  <a:pt x="57290" y="26740"/>
                </a:lnTo>
                <a:lnTo>
                  <a:pt x="57300" y="26740"/>
                </a:lnTo>
                <a:lnTo>
                  <a:pt x="57360" y="26530"/>
                </a:lnTo>
                <a:lnTo>
                  <a:pt x="57380" y="26500"/>
                </a:lnTo>
                <a:lnTo>
                  <a:pt x="57460" y="26430"/>
                </a:lnTo>
                <a:lnTo>
                  <a:pt x="57490" y="26400"/>
                </a:lnTo>
                <a:lnTo>
                  <a:pt x="57620" y="26160"/>
                </a:lnTo>
                <a:lnTo>
                  <a:pt x="57740" y="25980"/>
                </a:lnTo>
                <a:lnTo>
                  <a:pt x="57820" y="25830"/>
                </a:lnTo>
                <a:lnTo>
                  <a:pt x="57920" y="25700"/>
                </a:lnTo>
                <a:lnTo>
                  <a:pt x="57960" y="25620"/>
                </a:lnTo>
                <a:lnTo>
                  <a:pt x="58070" y="25470"/>
                </a:lnTo>
                <a:lnTo>
                  <a:pt x="58190" y="25250"/>
                </a:lnTo>
                <a:lnTo>
                  <a:pt x="58210" y="25200"/>
                </a:lnTo>
                <a:lnTo>
                  <a:pt x="58220" y="25060"/>
                </a:lnTo>
                <a:lnTo>
                  <a:pt x="58230" y="25020"/>
                </a:lnTo>
                <a:lnTo>
                  <a:pt x="58270" y="24900"/>
                </a:lnTo>
                <a:lnTo>
                  <a:pt x="58270" y="24860"/>
                </a:lnTo>
                <a:lnTo>
                  <a:pt x="58270" y="24720"/>
                </a:lnTo>
                <a:lnTo>
                  <a:pt x="58290" y="24630"/>
                </a:lnTo>
                <a:lnTo>
                  <a:pt x="58290" y="24590"/>
                </a:lnTo>
                <a:lnTo>
                  <a:pt x="58280" y="24550"/>
                </a:lnTo>
                <a:lnTo>
                  <a:pt x="58230" y="24440"/>
                </a:lnTo>
                <a:lnTo>
                  <a:pt x="58210" y="24400"/>
                </a:lnTo>
                <a:lnTo>
                  <a:pt x="58190" y="24290"/>
                </a:lnTo>
                <a:lnTo>
                  <a:pt x="58360" y="24280"/>
                </a:lnTo>
                <a:lnTo>
                  <a:pt x="58390" y="24280"/>
                </a:lnTo>
                <a:lnTo>
                  <a:pt x="58520" y="24220"/>
                </a:lnTo>
                <a:lnTo>
                  <a:pt x="58530" y="24220"/>
                </a:lnTo>
                <a:lnTo>
                  <a:pt x="58540" y="24220"/>
                </a:lnTo>
                <a:lnTo>
                  <a:pt x="58550" y="24220"/>
                </a:lnTo>
                <a:lnTo>
                  <a:pt x="58600" y="24240"/>
                </a:lnTo>
                <a:lnTo>
                  <a:pt x="58620" y="24240"/>
                </a:lnTo>
                <a:lnTo>
                  <a:pt x="58760" y="24210"/>
                </a:lnTo>
                <a:lnTo>
                  <a:pt x="58870" y="24230"/>
                </a:lnTo>
                <a:lnTo>
                  <a:pt x="59060" y="24300"/>
                </a:lnTo>
                <a:lnTo>
                  <a:pt x="59220" y="24210"/>
                </a:lnTo>
                <a:lnTo>
                  <a:pt x="59260" y="24180"/>
                </a:lnTo>
                <a:lnTo>
                  <a:pt x="59280" y="24150"/>
                </a:lnTo>
                <a:lnTo>
                  <a:pt x="59360" y="24080"/>
                </a:lnTo>
                <a:lnTo>
                  <a:pt x="59470" y="24010"/>
                </a:lnTo>
                <a:lnTo>
                  <a:pt x="59520" y="23980"/>
                </a:lnTo>
                <a:lnTo>
                  <a:pt x="59550" y="23970"/>
                </a:lnTo>
                <a:lnTo>
                  <a:pt x="59620" y="23980"/>
                </a:lnTo>
                <a:lnTo>
                  <a:pt x="59740" y="24010"/>
                </a:lnTo>
                <a:lnTo>
                  <a:pt x="59800" y="24020"/>
                </a:lnTo>
                <a:lnTo>
                  <a:pt x="59820" y="24020"/>
                </a:lnTo>
                <a:lnTo>
                  <a:pt x="59990" y="23990"/>
                </a:lnTo>
                <a:lnTo>
                  <a:pt x="60030" y="23970"/>
                </a:lnTo>
                <a:lnTo>
                  <a:pt x="60070" y="23950"/>
                </a:lnTo>
                <a:lnTo>
                  <a:pt x="60330" y="23840"/>
                </a:lnTo>
                <a:lnTo>
                  <a:pt x="60390" y="23840"/>
                </a:lnTo>
                <a:lnTo>
                  <a:pt x="60420" y="23840"/>
                </a:lnTo>
                <a:lnTo>
                  <a:pt x="60450" y="23850"/>
                </a:lnTo>
                <a:lnTo>
                  <a:pt x="60470" y="23860"/>
                </a:lnTo>
                <a:lnTo>
                  <a:pt x="60520" y="23900"/>
                </a:lnTo>
                <a:lnTo>
                  <a:pt x="60530" y="23910"/>
                </a:lnTo>
                <a:lnTo>
                  <a:pt x="60550" y="23920"/>
                </a:lnTo>
                <a:lnTo>
                  <a:pt x="60600" y="23920"/>
                </a:lnTo>
                <a:lnTo>
                  <a:pt x="60690" y="23920"/>
                </a:lnTo>
                <a:lnTo>
                  <a:pt x="61090" y="24030"/>
                </a:lnTo>
                <a:lnTo>
                  <a:pt x="61160" y="24080"/>
                </a:lnTo>
                <a:lnTo>
                  <a:pt x="61180" y="24110"/>
                </a:lnTo>
                <a:lnTo>
                  <a:pt x="61180" y="24130"/>
                </a:lnTo>
                <a:lnTo>
                  <a:pt x="61200" y="24180"/>
                </a:lnTo>
                <a:lnTo>
                  <a:pt x="61230" y="24230"/>
                </a:lnTo>
                <a:lnTo>
                  <a:pt x="61280" y="24290"/>
                </a:lnTo>
                <a:lnTo>
                  <a:pt x="61400" y="24410"/>
                </a:lnTo>
                <a:lnTo>
                  <a:pt x="61490" y="24490"/>
                </a:lnTo>
                <a:lnTo>
                  <a:pt x="61520" y="24530"/>
                </a:lnTo>
                <a:lnTo>
                  <a:pt x="61530" y="24570"/>
                </a:lnTo>
                <a:lnTo>
                  <a:pt x="61540" y="24680"/>
                </a:lnTo>
                <a:lnTo>
                  <a:pt x="61560" y="24730"/>
                </a:lnTo>
                <a:lnTo>
                  <a:pt x="61640" y="24890"/>
                </a:lnTo>
                <a:lnTo>
                  <a:pt x="61660" y="24930"/>
                </a:lnTo>
                <a:lnTo>
                  <a:pt x="61900" y="25180"/>
                </a:lnTo>
                <a:lnTo>
                  <a:pt x="62010" y="25270"/>
                </a:lnTo>
                <a:lnTo>
                  <a:pt x="62030" y="25270"/>
                </a:lnTo>
                <a:lnTo>
                  <a:pt x="62040" y="25340"/>
                </a:lnTo>
                <a:lnTo>
                  <a:pt x="62050" y="25380"/>
                </a:lnTo>
                <a:lnTo>
                  <a:pt x="62060" y="25440"/>
                </a:lnTo>
                <a:lnTo>
                  <a:pt x="62060" y="25540"/>
                </a:lnTo>
                <a:lnTo>
                  <a:pt x="62060" y="25560"/>
                </a:lnTo>
                <a:lnTo>
                  <a:pt x="62040" y="25620"/>
                </a:lnTo>
                <a:lnTo>
                  <a:pt x="62030" y="25660"/>
                </a:lnTo>
                <a:lnTo>
                  <a:pt x="62010" y="25670"/>
                </a:lnTo>
                <a:lnTo>
                  <a:pt x="61960" y="25660"/>
                </a:lnTo>
                <a:lnTo>
                  <a:pt x="61870" y="25690"/>
                </a:lnTo>
                <a:lnTo>
                  <a:pt x="61830" y="25710"/>
                </a:lnTo>
                <a:lnTo>
                  <a:pt x="61820" y="25760"/>
                </a:lnTo>
                <a:lnTo>
                  <a:pt x="61830" y="25780"/>
                </a:lnTo>
                <a:lnTo>
                  <a:pt x="61920" y="25910"/>
                </a:lnTo>
                <a:lnTo>
                  <a:pt x="61930" y="26030"/>
                </a:lnTo>
                <a:lnTo>
                  <a:pt x="61900" y="26110"/>
                </a:lnTo>
                <a:lnTo>
                  <a:pt x="61840" y="26190"/>
                </a:lnTo>
                <a:lnTo>
                  <a:pt x="61820" y="26300"/>
                </a:lnTo>
                <a:lnTo>
                  <a:pt x="61830" y="26400"/>
                </a:lnTo>
                <a:lnTo>
                  <a:pt x="61830" y="26470"/>
                </a:lnTo>
                <a:lnTo>
                  <a:pt x="61810" y="26490"/>
                </a:lnTo>
                <a:lnTo>
                  <a:pt x="61770" y="26590"/>
                </a:lnTo>
                <a:lnTo>
                  <a:pt x="61750" y="26600"/>
                </a:lnTo>
                <a:lnTo>
                  <a:pt x="61720" y="26630"/>
                </a:lnTo>
                <a:lnTo>
                  <a:pt x="61700" y="26640"/>
                </a:lnTo>
                <a:lnTo>
                  <a:pt x="61680" y="26690"/>
                </a:lnTo>
                <a:lnTo>
                  <a:pt x="61670" y="26800"/>
                </a:lnTo>
                <a:lnTo>
                  <a:pt x="61650" y="26850"/>
                </a:lnTo>
                <a:lnTo>
                  <a:pt x="61620" y="26880"/>
                </a:lnTo>
                <a:lnTo>
                  <a:pt x="61540" y="26930"/>
                </a:lnTo>
                <a:lnTo>
                  <a:pt x="61500" y="26960"/>
                </a:lnTo>
                <a:lnTo>
                  <a:pt x="61480" y="27030"/>
                </a:lnTo>
                <a:lnTo>
                  <a:pt x="61530" y="27100"/>
                </a:lnTo>
                <a:lnTo>
                  <a:pt x="61550" y="27110"/>
                </a:lnTo>
                <a:lnTo>
                  <a:pt x="61610" y="27160"/>
                </a:lnTo>
                <a:lnTo>
                  <a:pt x="61660" y="27230"/>
                </a:lnTo>
                <a:lnTo>
                  <a:pt x="61680" y="27330"/>
                </a:lnTo>
                <a:lnTo>
                  <a:pt x="61660" y="27440"/>
                </a:lnTo>
                <a:lnTo>
                  <a:pt x="61530" y="27820"/>
                </a:lnTo>
                <a:lnTo>
                  <a:pt x="61510" y="27850"/>
                </a:lnTo>
                <a:lnTo>
                  <a:pt x="61460" y="27870"/>
                </a:lnTo>
                <a:lnTo>
                  <a:pt x="61360" y="27890"/>
                </a:lnTo>
                <a:lnTo>
                  <a:pt x="61320" y="27910"/>
                </a:lnTo>
                <a:lnTo>
                  <a:pt x="61290" y="27940"/>
                </a:lnTo>
                <a:lnTo>
                  <a:pt x="61230" y="28000"/>
                </a:lnTo>
                <a:lnTo>
                  <a:pt x="61210" y="28050"/>
                </a:lnTo>
                <a:lnTo>
                  <a:pt x="61240" y="28100"/>
                </a:lnTo>
                <a:lnTo>
                  <a:pt x="61310" y="28170"/>
                </a:lnTo>
                <a:lnTo>
                  <a:pt x="61330" y="28250"/>
                </a:lnTo>
                <a:lnTo>
                  <a:pt x="61330" y="28360"/>
                </a:lnTo>
                <a:lnTo>
                  <a:pt x="61330" y="28470"/>
                </a:lnTo>
                <a:lnTo>
                  <a:pt x="61310" y="28560"/>
                </a:lnTo>
                <a:lnTo>
                  <a:pt x="61260" y="28640"/>
                </a:lnTo>
                <a:lnTo>
                  <a:pt x="61250" y="28690"/>
                </a:lnTo>
                <a:lnTo>
                  <a:pt x="61270" y="28740"/>
                </a:lnTo>
                <a:lnTo>
                  <a:pt x="61410" y="28930"/>
                </a:lnTo>
                <a:lnTo>
                  <a:pt x="61430" y="29000"/>
                </a:lnTo>
                <a:lnTo>
                  <a:pt x="61420" y="29070"/>
                </a:lnTo>
                <a:lnTo>
                  <a:pt x="61290" y="29270"/>
                </a:lnTo>
                <a:lnTo>
                  <a:pt x="61240" y="29370"/>
                </a:lnTo>
                <a:lnTo>
                  <a:pt x="61220" y="29400"/>
                </a:lnTo>
                <a:lnTo>
                  <a:pt x="61220" y="29410"/>
                </a:lnTo>
                <a:lnTo>
                  <a:pt x="61220" y="29400"/>
                </a:lnTo>
                <a:lnTo>
                  <a:pt x="61180" y="29510"/>
                </a:lnTo>
                <a:lnTo>
                  <a:pt x="61170" y="29620"/>
                </a:lnTo>
                <a:lnTo>
                  <a:pt x="61200" y="29920"/>
                </a:lnTo>
                <a:lnTo>
                  <a:pt x="61230" y="30090"/>
                </a:lnTo>
                <a:lnTo>
                  <a:pt x="61260" y="30340"/>
                </a:lnTo>
                <a:lnTo>
                  <a:pt x="61280" y="30390"/>
                </a:lnTo>
                <a:lnTo>
                  <a:pt x="61340" y="30480"/>
                </a:lnTo>
                <a:lnTo>
                  <a:pt x="61350" y="30520"/>
                </a:lnTo>
                <a:lnTo>
                  <a:pt x="61340" y="30570"/>
                </a:lnTo>
                <a:lnTo>
                  <a:pt x="61310" y="30660"/>
                </a:lnTo>
                <a:lnTo>
                  <a:pt x="61300" y="30720"/>
                </a:lnTo>
                <a:lnTo>
                  <a:pt x="61330" y="30830"/>
                </a:lnTo>
                <a:lnTo>
                  <a:pt x="61330" y="30890"/>
                </a:lnTo>
                <a:lnTo>
                  <a:pt x="61310" y="30920"/>
                </a:lnTo>
                <a:lnTo>
                  <a:pt x="61230" y="30990"/>
                </a:lnTo>
                <a:lnTo>
                  <a:pt x="61210" y="30990"/>
                </a:lnTo>
                <a:lnTo>
                  <a:pt x="61160" y="31000"/>
                </a:lnTo>
                <a:lnTo>
                  <a:pt x="61130" y="31000"/>
                </a:lnTo>
                <a:lnTo>
                  <a:pt x="60840" y="30950"/>
                </a:lnTo>
                <a:lnTo>
                  <a:pt x="60770" y="30990"/>
                </a:lnTo>
                <a:lnTo>
                  <a:pt x="60760" y="31000"/>
                </a:lnTo>
                <a:lnTo>
                  <a:pt x="60740" y="31020"/>
                </a:lnTo>
                <a:lnTo>
                  <a:pt x="60740" y="31040"/>
                </a:lnTo>
                <a:lnTo>
                  <a:pt x="60780" y="31060"/>
                </a:lnTo>
                <a:lnTo>
                  <a:pt x="60780" y="31080"/>
                </a:lnTo>
                <a:lnTo>
                  <a:pt x="60770" y="31110"/>
                </a:lnTo>
                <a:lnTo>
                  <a:pt x="60770" y="31130"/>
                </a:lnTo>
                <a:lnTo>
                  <a:pt x="60760" y="31180"/>
                </a:lnTo>
                <a:lnTo>
                  <a:pt x="60740" y="31290"/>
                </a:lnTo>
                <a:lnTo>
                  <a:pt x="60740" y="31340"/>
                </a:lnTo>
                <a:lnTo>
                  <a:pt x="60770" y="31450"/>
                </a:lnTo>
                <a:lnTo>
                  <a:pt x="60780" y="31510"/>
                </a:lnTo>
                <a:lnTo>
                  <a:pt x="60760" y="31530"/>
                </a:lnTo>
                <a:lnTo>
                  <a:pt x="60720" y="31550"/>
                </a:lnTo>
                <a:lnTo>
                  <a:pt x="60680" y="31600"/>
                </a:lnTo>
                <a:lnTo>
                  <a:pt x="60620" y="31680"/>
                </a:lnTo>
                <a:lnTo>
                  <a:pt x="60590" y="31770"/>
                </a:lnTo>
                <a:lnTo>
                  <a:pt x="60550" y="31880"/>
                </a:lnTo>
                <a:lnTo>
                  <a:pt x="60530" y="31990"/>
                </a:lnTo>
                <a:lnTo>
                  <a:pt x="60520" y="32090"/>
                </a:lnTo>
                <a:lnTo>
                  <a:pt x="60540" y="32200"/>
                </a:lnTo>
                <a:lnTo>
                  <a:pt x="60530" y="32230"/>
                </a:lnTo>
                <a:lnTo>
                  <a:pt x="60510" y="32280"/>
                </a:lnTo>
                <a:lnTo>
                  <a:pt x="60500" y="32460"/>
                </a:lnTo>
                <a:lnTo>
                  <a:pt x="60500" y="32520"/>
                </a:lnTo>
                <a:lnTo>
                  <a:pt x="60510" y="32620"/>
                </a:lnTo>
                <a:lnTo>
                  <a:pt x="60550" y="32700"/>
                </a:lnTo>
                <a:lnTo>
                  <a:pt x="60660" y="32860"/>
                </a:lnTo>
                <a:lnTo>
                  <a:pt x="60680" y="32900"/>
                </a:lnTo>
                <a:lnTo>
                  <a:pt x="60690" y="32950"/>
                </a:lnTo>
                <a:lnTo>
                  <a:pt x="60700" y="33060"/>
                </a:lnTo>
                <a:lnTo>
                  <a:pt x="60720" y="33200"/>
                </a:lnTo>
                <a:lnTo>
                  <a:pt x="60720" y="33230"/>
                </a:lnTo>
                <a:lnTo>
                  <a:pt x="60710" y="33260"/>
                </a:lnTo>
                <a:lnTo>
                  <a:pt x="60710" y="3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l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90" y="12160"/>
                </a:moveTo>
                <a:lnTo>
                  <a:pt x="39900" y="12150"/>
                </a:lnTo>
                <a:lnTo>
                  <a:pt x="39940" y="12130"/>
                </a:lnTo>
                <a:lnTo>
                  <a:pt x="39970" y="12130"/>
                </a:lnTo>
                <a:lnTo>
                  <a:pt x="40010" y="12140"/>
                </a:lnTo>
                <a:lnTo>
                  <a:pt x="40050" y="12140"/>
                </a:lnTo>
                <a:lnTo>
                  <a:pt x="40100" y="12130"/>
                </a:lnTo>
                <a:lnTo>
                  <a:pt x="40140" y="12110"/>
                </a:lnTo>
                <a:lnTo>
                  <a:pt x="40160" y="12080"/>
                </a:lnTo>
                <a:lnTo>
                  <a:pt x="40160" y="12030"/>
                </a:lnTo>
                <a:lnTo>
                  <a:pt x="40120" y="11970"/>
                </a:lnTo>
                <a:lnTo>
                  <a:pt x="40050" y="11910"/>
                </a:lnTo>
                <a:lnTo>
                  <a:pt x="40000" y="11850"/>
                </a:lnTo>
                <a:lnTo>
                  <a:pt x="40010" y="11760"/>
                </a:lnTo>
                <a:lnTo>
                  <a:pt x="40020" y="11740"/>
                </a:lnTo>
                <a:lnTo>
                  <a:pt x="40010" y="11720"/>
                </a:lnTo>
                <a:lnTo>
                  <a:pt x="40000" y="11710"/>
                </a:lnTo>
                <a:lnTo>
                  <a:pt x="39990" y="11690"/>
                </a:lnTo>
                <a:lnTo>
                  <a:pt x="39980" y="11680"/>
                </a:lnTo>
                <a:lnTo>
                  <a:pt x="39960" y="11660"/>
                </a:lnTo>
                <a:lnTo>
                  <a:pt x="39950" y="11650"/>
                </a:lnTo>
                <a:lnTo>
                  <a:pt x="39950" y="11640"/>
                </a:lnTo>
                <a:lnTo>
                  <a:pt x="39950" y="11630"/>
                </a:lnTo>
                <a:lnTo>
                  <a:pt x="39960" y="11620"/>
                </a:lnTo>
                <a:lnTo>
                  <a:pt x="39940" y="11590"/>
                </a:lnTo>
                <a:lnTo>
                  <a:pt x="39930" y="11570"/>
                </a:lnTo>
                <a:lnTo>
                  <a:pt x="39910" y="11560"/>
                </a:lnTo>
                <a:lnTo>
                  <a:pt x="39870" y="11560"/>
                </a:lnTo>
                <a:lnTo>
                  <a:pt x="39850" y="11550"/>
                </a:lnTo>
                <a:lnTo>
                  <a:pt x="39800" y="11520"/>
                </a:lnTo>
                <a:lnTo>
                  <a:pt x="39780" y="11500"/>
                </a:lnTo>
                <a:lnTo>
                  <a:pt x="39770" y="11480"/>
                </a:lnTo>
                <a:lnTo>
                  <a:pt x="39730" y="11360"/>
                </a:lnTo>
                <a:lnTo>
                  <a:pt x="39720" y="11320"/>
                </a:lnTo>
                <a:lnTo>
                  <a:pt x="39740" y="11270"/>
                </a:lnTo>
                <a:lnTo>
                  <a:pt x="39840" y="11060"/>
                </a:lnTo>
                <a:lnTo>
                  <a:pt x="39870" y="10980"/>
                </a:lnTo>
                <a:lnTo>
                  <a:pt x="39870" y="10950"/>
                </a:lnTo>
                <a:lnTo>
                  <a:pt x="39880" y="10910"/>
                </a:lnTo>
                <a:lnTo>
                  <a:pt x="39900" y="10890"/>
                </a:lnTo>
                <a:lnTo>
                  <a:pt x="39920" y="10880"/>
                </a:lnTo>
                <a:lnTo>
                  <a:pt x="39960" y="10940"/>
                </a:lnTo>
                <a:lnTo>
                  <a:pt x="39990" y="10950"/>
                </a:lnTo>
                <a:lnTo>
                  <a:pt x="40000" y="10910"/>
                </a:lnTo>
                <a:lnTo>
                  <a:pt x="40020" y="10840"/>
                </a:lnTo>
                <a:lnTo>
                  <a:pt x="40100" y="10660"/>
                </a:lnTo>
                <a:lnTo>
                  <a:pt x="40140" y="10640"/>
                </a:lnTo>
                <a:lnTo>
                  <a:pt x="40170" y="10640"/>
                </a:lnTo>
                <a:lnTo>
                  <a:pt x="40210" y="10660"/>
                </a:lnTo>
                <a:lnTo>
                  <a:pt x="40250" y="10650"/>
                </a:lnTo>
                <a:lnTo>
                  <a:pt x="40270" y="10630"/>
                </a:lnTo>
                <a:lnTo>
                  <a:pt x="40350" y="10500"/>
                </a:lnTo>
                <a:lnTo>
                  <a:pt x="40370" y="10440"/>
                </a:lnTo>
                <a:lnTo>
                  <a:pt x="40380" y="10420"/>
                </a:lnTo>
                <a:lnTo>
                  <a:pt x="40420" y="10400"/>
                </a:lnTo>
                <a:lnTo>
                  <a:pt x="40490" y="10370"/>
                </a:lnTo>
                <a:lnTo>
                  <a:pt x="40590" y="10320"/>
                </a:lnTo>
                <a:lnTo>
                  <a:pt x="40690" y="10280"/>
                </a:lnTo>
                <a:lnTo>
                  <a:pt x="40800" y="10240"/>
                </a:lnTo>
                <a:lnTo>
                  <a:pt x="40900" y="10190"/>
                </a:lnTo>
                <a:lnTo>
                  <a:pt x="41160" y="10080"/>
                </a:lnTo>
                <a:lnTo>
                  <a:pt x="41420" y="9960"/>
                </a:lnTo>
                <a:lnTo>
                  <a:pt x="41680" y="9840"/>
                </a:lnTo>
                <a:lnTo>
                  <a:pt x="41940" y="9730"/>
                </a:lnTo>
                <a:lnTo>
                  <a:pt x="41960" y="9720"/>
                </a:lnTo>
                <a:lnTo>
                  <a:pt x="42000" y="9700"/>
                </a:lnTo>
                <a:lnTo>
                  <a:pt x="42040" y="9690"/>
                </a:lnTo>
                <a:lnTo>
                  <a:pt x="42060" y="9680"/>
                </a:lnTo>
                <a:lnTo>
                  <a:pt x="42140" y="9650"/>
                </a:lnTo>
                <a:lnTo>
                  <a:pt x="42240" y="9590"/>
                </a:lnTo>
                <a:lnTo>
                  <a:pt x="42290" y="9520"/>
                </a:lnTo>
                <a:lnTo>
                  <a:pt x="42330" y="9370"/>
                </a:lnTo>
                <a:lnTo>
                  <a:pt x="42400" y="9150"/>
                </a:lnTo>
                <a:lnTo>
                  <a:pt x="42470" y="8920"/>
                </a:lnTo>
                <a:lnTo>
                  <a:pt x="42520" y="8970"/>
                </a:lnTo>
                <a:lnTo>
                  <a:pt x="42540" y="8980"/>
                </a:lnTo>
                <a:lnTo>
                  <a:pt x="42550" y="8990"/>
                </a:lnTo>
                <a:lnTo>
                  <a:pt x="42610" y="9010"/>
                </a:lnTo>
                <a:lnTo>
                  <a:pt x="42620" y="9020"/>
                </a:lnTo>
                <a:lnTo>
                  <a:pt x="42630" y="9030"/>
                </a:lnTo>
                <a:lnTo>
                  <a:pt x="42670" y="9090"/>
                </a:lnTo>
                <a:lnTo>
                  <a:pt x="42680" y="9100"/>
                </a:lnTo>
                <a:lnTo>
                  <a:pt x="42690" y="9100"/>
                </a:lnTo>
                <a:lnTo>
                  <a:pt x="42720" y="9110"/>
                </a:lnTo>
                <a:lnTo>
                  <a:pt x="42730" y="9120"/>
                </a:lnTo>
                <a:lnTo>
                  <a:pt x="42780" y="9120"/>
                </a:lnTo>
                <a:lnTo>
                  <a:pt x="42800" y="9130"/>
                </a:lnTo>
                <a:lnTo>
                  <a:pt x="42810" y="9130"/>
                </a:lnTo>
                <a:lnTo>
                  <a:pt x="42830" y="9140"/>
                </a:lnTo>
                <a:lnTo>
                  <a:pt x="42840" y="9160"/>
                </a:lnTo>
                <a:lnTo>
                  <a:pt x="42900" y="9230"/>
                </a:lnTo>
                <a:lnTo>
                  <a:pt x="42990" y="9320"/>
                </a:lnTo>
                <a:lnTo>
                  <a:pt x="43000" y="9330"/>
                </a:lnTo>
                <a:lnTo>
                  <a:pt x="43010" y="9370"/>
                </a:lnTo>
                <a:lnTo>
                  <a:pt x="43020" y="9390"/>
                </a:lnTo>
                <a:lnTo>
                  <a:pt x="43030" y="9400"/>
                </a:lnTo>
                <a:lnTo>
                  <a:pt x="43040" y="9400"/>
                </a:lnTo>
                <a:lnTo>
                  <a:pt x="43060" y="9410"/>
                </a:lnTo>
                <a:lnTo>
                  <a:pt x="43080" y="9410"/>
                </a:lnTo>
                <a:lnTo>
                  <a:pt x="43090" y="9410"/>
                </a:lnTo>
                <a:lnTo>
                  <a:pt x="43100" y="9420"/>
                </a:lnTo>
                <a:lnTo>
                  <a:pt x="43110" y="9440"/>
                </a:lnTo>
                <a:lnTo>
                  <a:pt x="43120" y="9470"/>
                </a:lnTo>
                <a:lnTo>
                  <a:pt x="43130" y="9480"/>
                </a:lnTo>
                <a:lnTo>
                  <a:pt x="43130" y="9490"/>
                </a:lnTo>
                <a:lnTo>
                  <a:pt x="43200" y="9560"/>
                </a:lnTo>
                <a:lnTo>
                  <a:pt x="43240" y="9620"/>
                </a:lnTo>
                <a:lnTo>
                  <a:pt x="43260" y="9640"/>
                </a:lnTo>
                <a:lnTo>
                  <a:pt x="43290" y="9660"/>
                </a:lnTo>
                <a:lnTo>
                  <a:pt x="43460" y="9730"/>
                </a:lnTo>
                <a:lnTo>
                  <a:pt x="43470" y="9740"/>
                </a:lnTo>
                <a:lnTo>
                  <a:pt x="43550" y="9820"/>
                </a:lnTo>
                <a:lnTo>
                  <a:pt x="43620" y="9930"/>
                </a:lnTo>
                <a:lnTo>
                  <a:pt x="43670" y="9970"/>
                </a:lnTo>
                <a:lnTo>
                  <a:pt x="43730" y="10010"/>
                </a:lnTo>
                <a:lnTo>
                  <a:pt x="43810" y="10050"/>
                </a:lnTo>
                <a:lnTo>
                  <a:pt x="43890" y="10070"/>
                </a:lnTo>
                <a:lnTo>
                  <a:pt x="44020" y="10060"/>
                </a:lnTo>
                <a:lnTo>
                  <a:pt x="44090" y="10020"/>
                </a:lnTo>
                <a:lnTo>
                  <a:pt x="44200" y="9870"/>
                </a:lnTo>
                <a:lnTo>
                  <a:pt x="44210" y="9860"/>
                </a:lnTo>
                <a:lnTo>
                  <a:pt x="44250" y="9860"/>
                </a:lnTo>
                <a:lnTo>
                  <a:pt x="44260" y="9840"/>
                </a:lnTo>
                <a:lnTo>
                  <a:pt x="44280" y="9810"/>
                </a:lnTo>
                <a:lnTo>
                  <a:pt x="44280" y="9740"/>
                </a:lnTo>
                <a:lnTo>
                  <a:pt x="44300" y="9700"/>
                </a:lnTo>
                <a:lnTo>
                  <a:pt x="44310" y="9670"/>
                </a:lnTo>
                <a:lnTo>
                  <a:pt x="44330" y="9650"/>
                </a:lnTo>
                <a:lnTo>
                  <a:pt x="44340" y="9620"/>
                </a:lnTo>
                <a:lnTo>
                  <a:pt x="44340" y="9550"/>
                </a:lnTo>
                <a:lnTo>
                  <a:pt x="44340" y="9460"/>
                </a:lnTo>
                <a:lnTo>
                  <a:pt x="44360" y="9230"/>
                </a:lnTo>
                <a:lnTo>
                  <a:pt x="44370" y="9030"/>
                </a:lnTo>
                <a:lnTo>
                  <a:pt x="44360" y="8900"/>
                </a:lnTo>
                <a:lnTo>
                  <a:pt x="44350" y="8830"/>
                </a:lnTo>
                <a:lnTo>
                  <a:pt x="44280" y="8680"/>
                </a:lnTo>
                <a:lnTo>
                  <a:pt x="44280" y="8650"/>
                </a:lnTo>
                <a:lnTo>
                  <a:pt x="44230" y="8520"/>
                </a:lnTo>
                <a:lnTo>
                  <a:pt x="44220" y="8500"/>
                </a:lnTo>
                <a:lnTo>
                  <a:pt x="44220" y="8430"/>
                </a:lnTo>
                <a:lnTo>
                  <a:pt x="44230" y="8370"/>
                </a:lnTo>
                <a:lnTo>
                  <a:pt x="44280" y="8140"/>
                </a:lnTo>
                <a:lnTo>
                  <a:pt x="44290" y="8130"/>
                </a:lnTo>
                <a:lnTo>
                  <a:pt x="44300" y="8110"/>
                </a:lnTo>
                <a:lnTo>
                  <a:pt x="44310" y="8100"/>
                </a:lnTo>
                <a:lnTo>
                  <a:pt x="44320" y="8100"/>
                </a:lnTo>
                <a:lnTo>
                  <a:pt x="44340" y="8090"/>
                </a:lnTo>
                <a:lnTo>
                  <a:pt x="44360" y="8090"/>
                </a:lnTo>
                <a:lnTo>
                  <a:pt x="44380" y="8100"/>
                </a:lnTo>
                <a:lnTo>
                  <a:pt x="44480" y="8150"/>
                </a:lnTo>
                <a:lnTo>
                  <a:pt x="44530" y="8140"/>
                </a:lnTo>
                <a:lnTo>
                  <a:pt x="44590" y="8190"/>
                </a:lnTo>
                <a:lnTo>
                  <a:pt x="44630" y="8210"/>
                </a:lnTo>
                <a:lnTo>
                  <a:pt x="44650" y="8210"/>
                </a:lnTo>
                <a:lnTo>
                  <a:pt x="44680" y="8200"/>
                </a:lnTo>
                <a:lnTo>
                  <a:pt x="44690" y="8200"/>
                </a:lnTo>
                <a:lnTo>
                  <a:pt x="44700" y="8210"/>
                </a:lnTo>
                <a:lnTo>
                  <a:pt x="44710" y="8210"/>
                </a:lnTo>
                <a:lnTo>
                  <a:pt x="45010" y="8390"/>
                </a:lnTo>
                <a:lnTo>
                  <a:pt x="45070" y="8450"/>
                </a:lnTo>
                <a:lnTo>
                  <a:pt x="45080" y="8470"/>
                </a:lnTo>
                <a:lnTo>
                  <a:pt x="45090" y="8490"/>
                </a:lnTo>
                <a:lnTo>
                  <a:pt x="45090" y="8500"/>
                </a:lnTo>
                <a:lnTo>
                  <a:pt x="45090" y="8530"/>
                </a:lnTo>
                <a:lnTo>
                  <a:pt x="45080" y="8610"/>
                </a:lnTo>
                <a:lnTo>
                  <a:pt x="45080" y="8650"/>
                </a:lnTo>
                <a:lnTo>
                  <a:pt x="45090" y="8760"/>
                </a:lnTo>
                <a:lnTo>
                  <a:pt x="45070" y="8810"/>
                </a:lnTo>
                <a:lnTo>
                  <a:pt x="45070" y="8830"/>
                </a:lnTo>
                <a:lnTo>
                  <a:pt x="45090" y="8870"/>
                </a:lnTo>
                <a:lnTo>
                  <a:pt x="45090" y="8890"/>
                </a:lnTo>
                <a:lnTo>
                  <a:pt x="45090" y="8900"/>
                </a:lnTo>
                <a:lnTo>
                  <a:pt x="45050" y="8930"/>
                </a:lnTo>
                <a:lnTo>
                  <a:pt x="45050" y="8940"/>
                </a:lnTo>
                <a:lnTo>
                  <a:pt x="45030" y="8990"/>
                </a:lnTo>
                <a:lnTo>
                  <a:pt x="45020" y="9000"/>
                </a:lnTo>
                <a:lnTo>
                  <a:pt x="45020" y="9020"/>
                </a:lnTo>
                <a:lnTo>
                  <a:pt x="45010" y="9180"/>
                </a:lnTo>
                <a:lnTo>
                  <a:pt x="45010" y="9190"/>
                </a:lnTo>
                <a:lnTo>
                  <a:pt x="45020" y="9200"/>
                </a:lnTo>
                <a:lnTo>
                  <a:pt x="45030" y="9210"/>
                </a:lnTo>
                <a:lnTo>
                  <a:pt x="45040" y="9210"/>
                </a:lnTo>
                <a:lnTo>
                  <a:pt x="45050" y="9220"/>
                </a:lnTo>
                <a:lnTo>
                  <a:pt x="45050" y="9260"/>
                </a:lnTo>
                <a:lnTo>
                  <a:pt x="45060" y="9270"/>
                </a:lnTo>
                <a:lnTo>
                  <a:pt x="45060" y="9280"/>
                </a:lnTo>
                <a:lnTo>
                  <a:pt x="45070" y="9280"/>
                </a:lnTo>
                <a:lnTo>
                  <a:pt x="45080" y="9290"/>
                </a:lnTo>
                <a:lnTo>
                  <a:pt x="45080" y="9300"/>
                </a:lnTo>
                <a:lnTo>
                  <a:pt x="45080" y="9320"/>
                </a:lnTo>
                <a:lnTo>
                  <a:pt x="45060" y="9340"/>
                </a:lnTo>
                <a:lnTo>
                  <a:pt x="45060" y="9360"/>
                </a:lnTo>
                <a:lnTo>
                  <a:pt x="45060" y="9390"/>
                </a:lnTo>
                <a:lnTo>
                  <a:pt x="45100" y="9440"/>
                </a:lnTo>
                <a:lnTo>
                  <a:pt x="45120" y="9470"/>
                </a:lnTo>
                <a:lnTo>
                  <a:pt x="45140" y="9500"/>
                </a:lnTo>
                <a:lnTo>
                  <a:pt x="45150" y="9510"/>
                </a:lnTo>
                <a:lnTo>
                  <a:pt x="45160" y="9510"/>
                </a:lnTo>
                <a:lnTo>
                  <a:pt x="45180" y="9510"/>
                </a:lnTo>
                <a:lnTo>
                  <a:pt x="45190" y="9510"/>
                </a:lnTo>
                <a:lnTo>
                  <a:pt x="45200" y="9500"/>
                </a:lnTo>
                <a:lnTo>
                  <a:pt x="45210" y="9490"/>
                </a:lnTo>
                <a:lnTo>
                  <a:pt x="45220" y="9480"/>
                </a:lnTo>
                <a:lnTo>
                  <a:pt x="45230" y="9480"/>
                </a:lnTo>
                <a:lnTo>
                  <a:pt x="45240" y="9470"/>
                </a:lnTo>
                <a:lnTo>
                  <a:pt x="45250" y="9470"/>
                </a:lnTo>
                <a:lnTo>
                  <a:pt x="45270" y="9480"/>
                </a:lnTo>
                <a:lnTo>
                  <a:pt x="45290" y="9490"/>
                </a:lnTo>
                <a:lnTo>
                  <a:pt x="45310" y="9500"/>
                </a:lnTo>
                <a:lnTo>
                  <a:pt x="45390" y="9580"/>
                </a:lnTo>
                <a:lnTo>
                  <a:pt x="45410" y="9610"/>
                </a:lnTo>
                <a:lnTo>
                  <a:pt x="45420" y="9610"/>
                </a:lnTo>
                <a:lnTo>
                  <a:pt x="45520" y="9660"/>
                </a:lnTo>
                <a:lnTo>
                  <a:pt x="45560" y="9700"/>
                </a:lnTo>
                <a:lnTo>
                  <a:pt x="45570" y="9780"/>
                </a:lnTo>
                <a:lnTo>
                  <a:pt x="45560" y="9870"/>
                </a:lnTo>
                <a:lnTo>
                  <a:pt x="45580" y="9920"/>
                </a:lnTo>
                <a:lnTo>
                  <a:pt x="45650" y="10040"/>
                </a:lnTo>
                <a:lnTo>
                  <a:pt x="45860" y="10320"/>
                </a:lnTo>
                <a:lnTo>
                  <a:pt x="45900" y="10400"/>
                </a:lnTo>
                <a:lnTo>
                  <a:pt x="45920" y="10440"/>
                </a:lnTo>
                <a:lnTo>
                  <a:pt x="45930" y="10450"/>
                </a:lnTo>
                <a:lnTo>
                  <a:pt x="45950" y="10460"/>
                </a:lnTo>
                <a:lnTo>
                  <a:pt x="46020" y="10500"/>
                </a:lnTo>
                <a:lnTo>
                  <a:pt x="46040" y="10510"/>
                </a:lnTo>
                <a:lnTo>
                  <a:pt x="46060" y="10500"/>
                </a:lnTo>
                <a:lnTo>
                  <a:pt x="46080" y="10500"/>
                </a:lnTo>
                <a:lnTo>
                  <a:pt x="46100" y="10480"/>
                </a:lnTo>
                <a:lnTo>
                  <a:pt x="46110" y="10480"/>
                </a:lnTo>
                <a:lnTo>
                  <a:pt x="46120" y="10480"/>
                </a:lnTo>
                <a:lnTo>
                  <a:pt x="46130" y="10480"/>
                </a:lnTo>
                <a:lnTo>
                  <a:pt x="46140" y="10480"/>
                </a:lnTo>
                <a:lnTo>
                  <a:pt x="46160" y="10490"/>
                </a:lnTo>
                <a:lnTo>
                  <a:pt x="46180" y="10500"/>
                </a:lnTo>
                <a:lnTo>
                  <a:pt x="46230" y="10550"/>
                </a:lnTo>
                <a:lnTo>
                  <a:pt x="46250" y="10570"/>
                </a:lnTo>
                <a:lnTo>
                  <a:pt x="46300" y="10580"/>
                </a:lnTo>
                <a:lnTo>
                  <a:pt x="46350" y="10580"/>
                </a:lnTo>
                <a:lnTo>
                  <a:pt x="46360" y="10590"/>
                </a:lnTo>
                <a:lnTo>
                  <a:pt x="46390" y="10590"/>
                </a:lnTo>
                <a:lnTo>
                  <a:pt x="46480" y="10640"/>
                </a:lnTo>
                <a:lnTo>
                  <a:pt x="46560" y="10660"/>
                </a:lnTo>
                <a:lnTo>
                  <a:pt x="46610" y="10650"/>
                </a:lnTo>
                <a:lnTo>
                  <a:pt x="46640" y="10640"/>
                </a:lnTo>
                <a:lnTo>
                  <a:pt x="46690" y="10610"/>
                </a:lnTo>
                <a:lnTo>
                  <a:pt x="46770" y="10550"/>
                </a:lnTo>
                <a:lnTo>
                  <a:pt x="46780" y="10550"/>
                </a:lnTo>
                <a:lnTo>
                  <a:pt x="46790" y="10550"/>
                </a:lnTo>
                <a:lnTo>
                  <a:pt x="46800" y="10560"/>
                </a:lnTo>
                <a:lnTo>
                  <a:pt x="46810" y="10580"/>
                </a:lnTo>
                <a:lnTo>
                  <a:pt x="46820" y="10600"/>
                </a:lnTo>
                <a:lnTo>
                  <a:pt x="46820" y="10610"/>
                </a:lnTo>
                <a:lnTo>
                  <a:pt x="46830" y="10620"/>
                </a:lnTo>
                <a:lnTo>
                  <a:pt x="47000" y="10760"/>
                </a:lnTo>
                <a:lnTo>
                  <a:pt x="47070" y="10810"/>
                </a:lnTo>
                <a:lnTo>
                  <a:pt x="47270" y="10880"/>
                </a:lnTo>
                <a:lnTo>
                  <a:pt x="47300" y="10880"/>
                </a:lnTo>
                <a:lnTo>
                  <a:pt x="47310" y="10880"/>
                </a:lnTo>
                <a:lnTo>
                  <a:pt x="47320" y="10880"/>
                </a:lnTo>
                <a:lnTo>
                  <a:pt x="47330" y="10880"/>
                </a:lnTo>
                <a:lnTo>
                  <a:pt x="47340" y="10870"/>
                </a:lnTo>
                <a:lnTo>
                  <a:pt x="47430" y="10640"/>
                </a:lnTo>
                <a:lnTo>
                  <a:pt x="47460" y="10590"/>
                </a:lnTo>
                <a:lnTo>
                  <a:pt x="47490" y="10560"/>
                </a:lnTo>
                <a:lnTo>
                  <a:pt x="47520" y="10560"/>
                </a:lnTo>
                <a:lnTo>
                  <a:pt x="47910" y="10920"/>
                </a:lnTo>
                <a:lnTo>
                  <a:pt x="47930" y="10920"/>
                </a:lnTo>
                <a:lnTo>
                  <a:pt x="47940" y="10910"/>
                </a:lnTo>
                <a:lnTo>
                  <a:pt x="47960" y="10900"/>
                </a:lnTo>
                <a:lnTo>
                  <a:pt x="47970" y="10880"/>
                </a:lnTo>
                <a:lnTo>
                  <a:pt x="47980" y="10850"/>
                </a:lnTo>
                <a:lnTo>
                  <a:pt x="48000" y="10800"/>
                </a:lnTo>
                <a:lnTo>
                  <a:pt x="48020" y="10750"/>
                </a:lnTo>
                <a:lnTo>
                  <a:pt x="48050" y="10720"/>
                </a:lnTo>
                <a:lnTo>
                  <a:pt x="48170" y="10610"/>
                </a:lnTo>
                <a:lnTo>
                  <a:pt x="48270" y="10590"/>
                </a:lnTo>
                <a:lnTo>
                  <a:pt x="48280" y="10580"/>
                </a:lnTo>
                <a:lnTo>
                  <a:pt x="48290" y="10570"/>
                </a:lnTo>
                <a:lnTo>
                  <a:pt x="48320" y="10520"/>
                </a:lnTo>
                <a:lnTo>
                  <a:pt x="48330" y="10510"/>
                </a:lnTo>
                <a:lnTo>
                  <a:pt x="48340" y="10500"/>
                </a:lnTo>
                <a:lnTo>
                  <a:pt x="48360" y="10490"/>
                </a:lnTo>
                <a:lnTo>
                  <a:pt x="48380" y="10480"/>
                </a:lnTo>
                <a:lnTo>
                  <a:pt x="48420" y="10480"/>
                </a:lnTo>
                <a:lnTo>
                  <a:pt x="48430" y="10480"/>
                </a:lnTo>
                <a:lnTo>
                  <a:pt x="48440" y="10480"/>
                </a:lnTo>
                <a:lnTo>
                  <a:pt x="48470" y="10470"/>
                </a:lnTo>
                <a:lnTo>
                  <a:pt x="48510" y="10470"/>
                </a:lnTo>
                <a:lnTo>
                  <a:pt x="48520" y="10470"/>
                </a:lnTo>
                <a:lnTo>
                  <a:pt x="48530" y="10470"/>
                </a:lnTo>
                <a:lnTo>
                  <a:pt x="48550" y="10460"/>
                </a:lnTo>
                <a:lnTo>
                  <a:pt x="48560" y="10460"/>
                </a:lnTo>
                <a:lnTo>
                  <a:pt x="48590" y="10430"/>
                </a:lnTo>
                <a:lnTo>
                  <a:pt x="48650" y="10370"/>
                </a:lnTo>
                <a:lnTo>
                  <a:pt x="48770" y="10200"/>
                </a:lnTo>
                <a:lnTo>
                  <a:pt x="48840" y="10070"/>
                </a:lnTo>
                <a:lnTo>
                  <a:pt x="48870" y="9970"/>
                </a:lnTo>
                <a:lnTo>
                  <a:pt x="48880" y="9940"/>
                </a:lnTo>
                <a:lnTo>
                  <a:pt x="48830" y="8480"/>
                </a:lnTo>
                <a:lnTo>
                  <a:pt x="48830" y="8450"/>
                </a:lnTo>
                <a:lnTo>
                  <a:pt x="48820" y="8420"/>
                </a:lnTo>
                <a:lnTo>
                  <a:pt x="48780" y="8410"/>
                </a:lnTo>
                <a:lnTo>
                  <a:pt x="48750" y="8410"/>
                </a:lnTo>
                <a:lnTo>
                  <a:pt x="48490" y="8400"/>
                </a:lnTo>
                <a:lnTo>
                  <a:pt x="48470" y="8400"/>
                </a:lnTo>
                <a:lnTo>
                  <a:pt x="48450" y="8410"/>
                </a:lnTo>
                <a:lnTo>
                  <a:pt x="48430" y="8440"/>
                </a:lnTo>
                <a:lnTo>
                  <a:pt x="48390" y="8480"/>
                </a:lnTo>
                <a:lnTo>
                  <a:pt x="48380" y="8500"/>
                </a:lnTo>
                <a:lnTo>
                  <a:pt x="48360" y="8600"/>
                </a:lnTo>
                <a:lnTo>
                  <a:pt x="48350" y="8620"/>
                </a:lnTo>
                <a:lnTo>
                  <a:pt x="48300" y="8660"/>
                </a:lnTo>
                <a:lnTo>
                  <a:pt x="48250" y="8620"/>
                </a:lnTo>
                <a:lnTo>
                  <a:pt x="48230" y="8600"/>
                </a:lnTo>
                <a:lnTo>
                  <a:pt x="48220" y="8590"/>
                </a:lnTo>
                <a:lnTo>
                  <a:pt x="48220" y="8580"/>
                </a:lnTo>
                <a:lnTo>
                  <a:pt x="48170" y="8530"/>
                </a:lnTo>
                <a:lnTo>
                  <a:pt x="48140" y="8470"/>
                </a:lnTo>
                <a:lnTo>
                  <a:pt x="48130" y="8470"/>
                </a:lnTo>
                <a:lnTo>
                  <a:pt x="48090" y="8430"/>
                </a:lnTo>
                <a:lnTo>
                  <a:pt x="48060" y="8400"/>
                </a:lnTo>
                <a:lnTo>
                  <a:pt x="47990" y="8370"/>
                </a:lnTo>
                <a:lnTo>
                  <a:pt x="47910" y="8350"/>
                </a:lnTo>
                <a:lnTo>
                  <a:pt x="47890" y="8340"/>
                </a:lnTo>
                <a:lnTo>
                  <a:pt x="47890" y="8330"/>
                </a:lnTo>
                <a:lnTo>
                  <a:pt x="47880" y="8330"/>
                </a:lnTo>
                <a:lnTo>
                  <a:pt x="47860" y="8300"/>
                </a:lnTo>
                <a:lnTo>
                  <a:pt x="47840" y="8290"/>
                </a:lnTo>
                <a:lnTo>
                  <a:pt x="47830" y="8290"/>
                </a:lnTo>
                <a:lnTo>
                  <a:pt x="47800" y="8290"/>
                </a:lnTo>
                <a:lnTo>
                  <a:pt x="47760" y="8300"/>
                </a:lnTo>
                <a:lnTo>
                  <a:pt x="47670" y="8310"/>
                </a:lnTo>
                <a:lnTo>
                  <a:pt x="47660" y="8320"/>
                </a:lnTo>
                <a:lnTo>
                  <a:pt x="47640" y="8330"/>
                </a:lnTo>
                <a:lnTo>
                  <a:pt x="47600" y="8370"/>
                </a:lnTo>
                <a:lnTo>
                  <a:pt x="47590" y="8380"/>
                </a:lnTo>
                <a:lnTo>
                  <a:pt x="47580" y="8380"/>
                </a:lnTo>
                <a:lnTo>
                  <a:pt x="47570" y="8390"/>
                </a:lnTo>
                <a:lnTo>
                  <a:pt x="47560" y="8400"/>
                </a:lnTo>
                <a:lnTo>
                  <a:pt x="47520" y="8400"/>
                </a:lnTo>
                <a:lnTo>
                  <a:pt x="47460" y="8390"/>
                </a:lnTo>
                <a:lnTo>
                  <a:pt x="47430" y="8380"/>
                </a:lnTo>
                <a:lnTo>
                  <a:pt x="47410" y="8380"/>
                </a:lnTo>
                <a:lnTo>
                  <a:pt x="47400" y="8380"/>
                </a:lnTo>
                <a:lnTo>
                  <a:pt x="47390" y="8370"/>
                </a:lnTo>
                <a:lnTo>
                  <a:pt x="47380" y="8340"/>
                </a:lnTo>
                <a:lnTo>
                  <a:pt x="47380" y="8270"/>
                </a:lnTo>
                <a:lnTo>
                  <a:pt x="47370" y="8250"/>
                </a:lnTo>
                <a:lnTo>
                  <a:pt x="47360" y="8230"/>
                </a:lnTo>
                <a:lnTo>
                  <a:pt x="47290" y="8090"/>
                </a:lnTo>
                <a:lnTo>
                  <a:pt x="47270" y="8020"/>
                </a:lnTo>
                <a:lnTo>
                  <a:pt x="47230" y="7960"/>
                </a:lnTo>
                <a:lnTo>
                  <a:pt x="47210" y="7940"/>
                </a:lnTo>
                <a:lnTo>
                  <a:pt x="47140" y="7900"/>
                </a:lnTo>
                <a:lnTo>
                  <a:pt x="47130" y="7900"/>
                </a:lnTo>
                <a:lnTo>
                  <a:pt x="47080" y="7890"/>
                </a:lnTo>
                <a:lnTo>
                  <a:pt x="47070" y="7880"/>
                </a:lnTo>
                <a:lnTo>
                  <a:pt x="47070" y="7870"/>
                </a:lnTo>
                <a:lnTo>
                  <a:pt x="47060" y="7860"/>
                </a:lnTo>
                <a:lnTo>
                  <a:pt x="47050" y="7850"/>
                </a:lnTo>
                <a:lnTo>
                  <a:pt x="47050" y="7840"/>
                </a:lnTo>
                <a:lnTo>
                  <a:pt x="47050" y="7830"/>
                </a:lnTo>
                <a:lnTo>
                  <a:pt x="47050" y="7800"/>
                </a:lnTo>
                <a:lnTo>
                  <a:pt x="47060" y="7770"/>
                </a:lnTo>
                <a:lnTo>
                  <a:pt x="47090" y="7630"/>
                </a:lnTo>
                <a:lnTo>
                  <a:pt x="47120" y="7430"/>
                </a:lnTo>
                <a:lnTo>
                  <a:pt x="47120" y="7370"/>
                </a:lnTo>
                <a:lnTo>
                  <a:pt x="47120" y="7360"/>
                </a:lnTo>
                <a:lnTo>
                  <a:pt x="47110" y="7340"/>
                </a:lnTo>
                <a:lnTo>
                  <a:pt x="47100" y="7320"/>
                </a:lnTo>
                <a:lnTo>
                  <a:pt x="47090" y="7300"/>
                </a:lnTo>
                <a:lnTo>
                  <a:pt x="47050" y="7270"/>
                </a:lnTo>
                <a:lnTo>
                  <a:pt x="47030" y="7250"/>
                </a:lnTo>
                <a:lnTo>
                  <a:pt x="47020" y="7240"/>
                </a:lnTo>
                <a:lnTo>
                  <a:pt x="46960" y="7240"/>
                </a:lnTo>
                <a:lnTo>
                  <a:pt x="46790" y="7230"/>
                </a:lnTo>
                <a:lnTo>
                  <a:pt x="46760" y="7230"/>
                </a:lnTo>
                <a:lnTo>
                  <a:pt x="46740" y="7220"/>
                </a:lnTo>
                <a:lnTo>
                  <a:pt x="46690" y="7180"/>
                </a:lnTo>
                <a:lnTo>
                  <a:pt x="46670" y="7150"/>
                </a:lnTo>
                <a:lnTo>
                  <a:pt x="46660" y="7140"/>
                </a:lnTo>
                <a:lnTo>
                  <a:pt x="46650" y="7120"/>
                </a:lnTo>
                <a:lnTo>
                  <a:pt x="46610" y="6970"/>
                </a:lnTo>
                <a:lnTo>
                  <a:pt x="46600" y="6950"/>
                </a:lnTo>
                <a:lnTo>
                  <a:pt x="46580" y="6920"/>
                </a:lnTo>
                <a:lnTo>
                  <a:pt x="46580" y="6910"/>
                </a:lnTo>
                <a:lnTo>
                  <a:pt x="46550" y="6700"/>
                </a:lnTo>
                <a:lnTo>
                  <a:pt x="46550" y="6690"/>
                </a:lnTo>
                <a:lnTo>
                  <a:pt x="46540" y="6660"/>
                </a:lnTo>
                <a:lnTo>
                  <a:pt x="46540" y="6640"/>
                </a:lnTo>
                <a:lnTo>
                  <a:pt x="46540" y="6580"/>
                </a:lnTo>
                <a:lnTo>
                  <a:pt x="46540" y="6550"/>
                </a:lnTo>
                <a:lnTo>
                  <a:pt x="46550" y="6510"/>
                </a:lnTo>
                <a:lnTo>
                  <a:pt x="46590" y="6450"/>
                </a:lnTo>
                <a:lnTo>
                  <a:pt x="46580" y="6430"/>
                </a:lnTo>
                <a:lnTo>
                  <a:pt x="46510" y="6360"/>
                </a:lnTo>
                <a:lnTo>
                  <a:pt x="46490" y="6350"/>
                </a:lnTo>
                <a:lnTo>
                  <a:pt x="46460" y="6360"/>
                </a:lnTo>
                <a:lnTo>
                  <a:pt x="46440" y="6360"/>
                </a:lnTo>
                <a:lnTo>
                  <a:pt x="46430" y="6360"/>
                </a:lnTo>
                <a:lnTo>
                  <a:pt x="46420" y="6340"/>
                </a:lnTo>
                <a:lnTo>
                  <a:pt x="46440" y="6240"/>
                </a:lnTo>
                <a:lnTo>
                  <a:pt x="46430" y="6190"/>
                </a:lnTo>
                <a:lnTo>
                  <a:pt x="46440" y="6170"/>
                </a:lnTo>
                <a:lnTo>
                  <a:pt x="46440" y="6150"/>
                </a:lnTo>
                <a:lnTo>
                  <a:pt x="46490" y="6060"/>
                </a:lnTo>
                <a:lnTo>
                  <a:pt x="46500" y="6020"/>
                </a:lnTo>
                <a:lnTo>
                  <a:pt x="46510" y="5990"/>
                </a:lnTo>
                <a:lnTo>
                  <a:pt x="46570" y="5850"/>
                </a:lnTo>
                <a:lnTo>
                  <a:pt x="46590" y="5820"/>
                </a:lnTo>
                <a:lnTo>
                  <a:pt x="46600" y="5810"/>
                </a:lnTo>
                <a:lnTo>
                  <a:pt x="46630" y="5750"/>
                </a:lnTo>
                <a:lnTo>
                  <a:pt x="46640" y="5740"/>
                </a:lnTo>
                <a:lnTo>
                  <a:pt x="46640" y="5720"/>
                </a:lnTo>
                <a:lnTo>
                  <a:pt x="46640" y="5590"/>
                </a:lnTo>
                <a:lnTo>
                  <a:pt x="46650" y="5520"/>
                </a:lnTo>
                <a:lnTo>
                  <a:pt x="46670" y="5430"/>
                </a:lnTo>
                <a:lnTo>
                  <a:pt x="46680" y="5400"/>
                </a:lnTo>
                <a:lnTo>
                  <a:pt x="46700" y="5360"/>
                </a:lnTo>
                <a:lnTo>
                  <a:pt x="46730" y="5320"/>
                </a:lnTo>
                <a:lnTo>
                  <a:pt x="46740" y="5290"/>
                </a:lnTo>
                <a:lnTo>
                  <a:pt x="46740" y="5240"/>
                </a:lnTo>
                <a:lnTo>
                  <a:pt x="47090" y="5240"/>
                </a:lnTo>
                <a:lnTo>
                  <a:pt x="47480" y="5330"/>
                </a:lnTo>
                <a:lnTo>
                  <a:pt x="47630" y="5410"/>
                </a:lnTo>
                <a:lnTo>
                  <a:pt x="47710" y="5430"/>
                </a:lnTo>
                <a:lnTo>
                  <a:pt x="47730" y="5430"/>
                </a:lnTo>
                <a:lnTo>
                  <a:pt x="47770" y="5410"/>
                </a:lnTo>
                <a:lnTo>
                  <a:pt x="47780" y="5410"/>
                </a:lnTo>
                <a:lnTo>
                  <a:pt x="47800" y="5410"/>
                </a:lnTo>
                <a:lnTo>
                  <a:pt x="47840" y="5420"/>
                </a:lnTo>
                <a:lnTo>
                  <a:pt x="47880" y="5450"/>
                </a:lnTo>
                <a:lnTo>
                  <a:pt x="47930" y="5470"/>
                </a:lnTo>
                <a:lnTo>
                  <a:pt x="47970" y="5480"/>
                </a:lnTo>
                <a:lnTo>
                  <a:pt x="47990" y="5500"/>
                </a:lnTo>
                <a:lnTo>
                  <a:pt x="48050" y="5560"/>
                </a:lnTo>
                <a:lnTo>
                  <a:pt x="48060" y="5590"/>
                </a:lnTo>
                <a:lnTo>
                  <a:pt x="48080" y="5640"/>
                </a:lnTo>
                <a:lnTo>
                  <a:pt x="48080" y="5670"/>
                </a:lnTo>
                <a:lnTo>
                  <a:pt x="48070" y="5700"/>
                </a:lnTo>
                <a:lnTo>
                  <a:pt x="48040" y="5740"/>
                </a:lnTo>
                <a:lnTo>
                  <a:pt x="48020" y="5790"/>
                </a:lnTo>
                <a:lnTo>
                  <a:pt x="48050" y="5830"/>
                </a:lnTo>
                <a:lnTo>
                  <a:pt x="48090" y="5860"/>
                </a:lnTo>
                <a:lnTo>
                  <a:pt x="48120" y="5880"/>
                </a:lnTo>
                <a:lnTo>
                  <a:pt x="48120" y="5910"/>
                </a:lnTo>
                <a:lnTo>
                  <a:pt x="48110" y="5950"/>
                </a:lnTo>
                <a:lnTo>
                  <a:pt x="48110" y="5970"/>
                </a:lnTo>
                <a:lnTo>
                  <a:pt x="48120" y="5990"/>
                </a:lnTo>
                <a:lnTo>
                  <a:pt x="48160" y="6010"/>
                </a:lnTo>
                <a:lnTo>
                  <a:pt x="48160" y="6030"/>
                </a:lnTo>
                <a:lnTo>
                  <a:pt x="48180" y="6080"/>
                </a:lnTo>
                <a:lnTo>
                  <a:pt x="48210" y="6120"/>
                </a:lnTo>
                <a:lnTo>
                  <a:pt x="48320" y="6230"/>
                </a:lnTo>
                <a:lnTo>
                  <a:pt x="48320" y="6270"/>
                </a:lnTo>
                <a:lnTo>
                  <a:pt x="48300" y="6290"/>
                </a:lnTo>
                <a:lnTo>
                  <a:pt x="48280" y="6310"/>
                </a:lnTo>
                <a:lnTo>
                  <a:pt x="48280" y="6340"/>
                </a:lnTo>
                <a:lnTo>
                  <a:pt x="48270" y="6360"/>
                </a:lnTo>
                <a:lnTo>
                  <a:pt x="48260" y="6400"/>
                </a:lnTo>
                <a:lnTo>
                  <a:pt x="48260" y="6430"/>
                </a:lnTo>
                <a:lnTo>
                  <a:pt x="48270" y="6460"/>
                </a:lnTo>
                <a:lnTo>
                  <a:pt x="48280" y="6470"/>
                </a:lnTo>
                <a:lnTo>
                  <a:pt x="48300" y="6480"/>
                </a:lnTo>
                <a:lnTo>
                  <a:pt x="48320" y="6500"/>
                </a:lnTo>
                <a:lnTo>
                  <a:pt x="48370" y="6620"/>
                </a:lnTo>
                <a:lnTo>
                  <a:pt x="48400" y="6630"/>
                </a:lnTo>
                <a:lnTo>
                  <a:pt x="48440" y="6660"/>
                </a:lnTo>
                <a:lnTo>
                  <a:pt x="48470" y="6710"/>
                </a:lnTo>
                <a:lnTo>
                  <a:pt x="48480" y="6770"/>
                </a:lnTo>
                <a:lnTo>
                  <a:pt x="48460" y="6820"/>
                </a:lnTo>
                <a:lnTo>
                  <a:pt x="48490" y="6850"/>
                </a:lnTo>
                <a:lnTo>
                  <a:pt x="48490" y="6960"/>
                </a:lnTo>
                <a:lnTo>
                  <a:pt x="48530" y="6970"/>
                </a:lnTo>
                <a:lnTo>
                  <a:pt x="48530" y="6950"/>
                </a:lnTo>
                <a:lnTo>
                  <a:pt x="48580" y="6770"/>
                </a:lnTo>
                <a:lnTo>
                  <a:pt x="48600" y="6730"/>
                </a:lnTo>
                <a:lnTo>
                  <a:pt x="48600" y="6570"/>
                </a:lnTo>
                <a:lnTo>
                  <a:pt x="48690" y="6230"/>
                </a:lnTo>
                <a:lnTo>
                  <a:pt x="48720" y="6180"/>
                </a:lnTo>
                <a:lnTo>
                  <a:pt x="48820" y="6080"/>
                </a:lnTo>
                <a:lnTo>
                  <a:pt x="48870" y="6000"/>
                </a:lnTo>
                <a:lnTo>
                  <a:pt x="49030" y="5600"/>
                </a:lnTo>
                <a:lnTo>
                  <a:pt x="49040" y="5580"/>
                </a:lnTo>
                <a:lnTo>
                  <a:pt x="49090" y="5560"/>
                </a:lnTo>
                <a:lnTo>
                  <a:pt x="49100" y="5530"/>
                </a:lnTo>
                <a:lnTo>
                  <a:pt x="49170" y="5370"/>
                </a:lnTo>
                <a:lnTo>
                  <a:pt x="49200" y="5240"/>
                </a:lnTo>
                <a:lnTo>
                  <a:pt x="49220" y="5210"/>
                </a:lnTo>
                <a:lnTo>
                  <a:pt x="49230" y="5200"/>
                </a:lnTo>
                <a:lnTo>
                  <a:pt x="49240" y="5190"/>
                </a:lnTo>
                <a:lnTo>
                  <a:pt x="49260" y="5190"/>
                </a:lnTo>
                <a:lnTo>
                  <a:pt x="49270" y="5170"/>
                </a:lnTo>
                <a:lnTo>
                  <a:pt x="49280" y="5150"/>
                </a:lnTo>
                <a:lnTo>
                  <a:pt x="49290" y="5110"/>
                </a:lnTo>
                <a:lnTo>
                  <a:pt x="49310" y="5060"/>
                </a:lnTo>
                <a:lnTo>
                  <a:pt x="49310" y="5050"/>
                </a:lnTo>
                <a:lnTo>
                  <a:pt x="49320" y="5040"/>
                </a:lnTo>
                <a:lnTo>
                  <a:pt x="49350" y="5030"/>
                </a:lnTo>
                <a:lnTo>
                  <a:pt x="49400" y="5010"/>
                </a:lnTo>
                <a:lnTo>
                  <a:pt x="49590" y="5030"/>
                </a:lnTo>
                <a:lnTo>
                  <a:pt x="49640" y="5050"/>
                </a:lnTo>
                <a:lnTo>
                  <a:pt x="49720" y="5120"/>
                </a:lnTo>
                <a:lnTo>
                  <a:pt x="49740" y="5130"/>
                </a:lnTo>
                <a:lnTo>
                  <a:pt x="49840" y="5050"/>
                </a:lnTo>
                <a:lnTo>
                  <a:pt x="49870" y="5030"/>
                </a:lnTo>
                <a:lnTo>
                  <a:pt x="49950" y="5020"/>
                </a:lnTo>
                <a:lnTo>
                  <a:pt x="50610" y="5020"/>
                </a:lnTo>
                <a:lnTo>
                  <a:pt x="51260" y="5020"/>
                </a:lnTo>
                <a:lnTo>
                  <a:pt x="51560" y="5010"/>
                </a:lnTo>
                <a:lnTo>
                  <a:pt x="51650" y="5020"/>
                </a:lnTo>
                <a:lnTo>
                  <a:pt x="51680" y="5030"/>
                </a:lnTo>
                <a:lnTo>
                  <a:pt x="51690" y="5050"/>
                </a:lnTo>
                <a:lnTo>
                  <a:pt x="51700" y="5140"/>
                </a:lnTo>
                <a:lnTo>
                  <a:pt x="51700" y="5160"/>
                </a:lnTo>
                <a:lnTo>
                  <a:pt x="51700" y="5180"/>
                </a:lnTo>
                <a:lnTo>
                  <a:pt x="51710" y="5200"/>
                </a:lnTo>
                <a:lnTo>
                  <a:pt x="51710" y="5270"/>
                </a:lnTo>
                <a:lnTo>
                  <a:pt x="51730" y="5310"/>
                </a:lnTo>
                <a:lnTo>
                  <a:pt x="51760" y="5340"/>
                </a:lnTo>
                <a:lnTo>
                  <a:pt x="51850" y="5390"/>
                </a:lnTo>
                <a:lnTo>
                  <a:pt x="51940" y="5460"/>
                </a:lnTo>
                <a:lnTo>
                  <a:pt x="51970" y="5480"/>
                </a:lnTo>
                <a:lnTo>
                  <a:pt x="51980" y="5500"/>
                </a:lnTo>
                <a:lnTo>
                  <a:pt x="51980" y="5520"/>
                </a:lnTo>
                <a:lnTo>
                  <a:pt x="51980" y="5540"/>
                </a:lnTo>
                <a:lnTo>
                  <a:pt x="52000" y="5550"/>
                </a:lnTo>
                <a:lnTo>
                  <a:pt x="52020" y="5550"/>
                </a:lnTo>
                <a:lnTo>
                  <a:pt x="52040" y="5560"/>
                </a:lnTo>
                <a:lnTo>
                  <a:pt x="52060" y="5570"/>
                </a:lnTo>
                <a:lnTo>
                  <a:pt x="52070" y="5590"/>
                </a:lnTo>
                <a:lnTo>
                  <a:pt x="52050" y="5590"/>
                </a:lnTo>
                <a:lnTo>
                  <a:pt x="52060" y="5620"/>
                </a:lnTo>
                <a:lnTo>
                  <a:pt x="52060" y="5640"/>
                </a:lnTo>
                <a:lnTo>
                  <a:pt x="52040" y="5660"/>
                </a:lnTo>
                <a:lnTo>
                  <a:pt x="52040" y="5680"/>
                </a:lnTo>
                <a:lnTo>
                  <a:pt x="52050" y="5700"/>
                </a:lnTo>
                <a:lnTo>
                  <a:pt x="52080" y="5720"/>
                </a:lnTo>
                <a:lnTo>
                  <a:pt x="52110" y="5730"/>
                </a:lnTo>
                <a:lnTo>
                  <a:pt x="52130" y="5730"/>
                </a:lnTo>
                <a:lnTo>
                  <a:pt x="52180" y="5740"/>
                </a:lnTo>
                <a:lnTo>
                  <a:pt x="52220" y="5770"/>
                </a:lnTo>
                <a:lnTo>
                  <a:pt x="52270" y="5840"/>
                </a:lnTo>
                <a:lnTo>
                  <a:pt x="52290" y="5850"/>
                </a:lnTo>
                <a:lnTo>
                  <a:pt x="52370" y="5880"/>
                </a:lnTo>
                <a:lnTo>
                  <a:pt x="52390" y="5890"/>
                </a:lnTo>
                <a:lnTo>
                  <a:pt x="52410" y="5920"/>
                </a:lnTo>
                <a:lnTo>
                  <a:pt x="52440" y="5960"/>
                </a:lnTo>
                <a:lnTo>
                  <a:pt x="52590" y="6060"/>
                </a:lnTo>
                <a:lnTo>
                  <a:pt x="52630" y="6080"/>
                </a:lnTo>
                <a:lnTo>
                  <a:pt x="52640" y="6080"/>
                </a:lnTo>
                <a:lnTo>
                  <a:pt x="52650" y="8520"/>
                </a:lnTo>
                <a:lnTo>
                  <a:pt x="52650" y="9800"/>
                </a:lnTo>
                <a:lnTo>
                  <a:pt x="52660" y="10440"/>
                </a:lnTo>
                <a:lnTo>
                  <a:pt x="51090" y="12490"/>
                </a:lnTo>
                <a:lnTo>
                  <a:pt x="50450" y="13310"/>
                </a:lnTo>
                <a:lnTo>
                  <a:pt x="49360" y="13290"/>
                </a:lnTo>
                <a:lnTo>
                  <a:pt x="49290" y="13270"/>
                </a:lnTo>
                <a:lnTo>
                  <a:pt x="48890" y="13140"/>
                </a:lnTo>
                <a:lnTo>
                  <a:pt x="48810" y="13130"/>
                </a:lnTo>
                <a:lnTo>
                  <a:pt x="48770" y="13180"/>
                </a:lnTo>
                <a:lnTo>
                  <a:pt x="48330" y="14160"/>
                </a:lnTo>
                <a:lnTo>
                  <a:pt x="48320" y="14200"/>
                </a:lnTo>
                <a:lnTo>
                  <a:pt x="48310" y="14220"/>
                </a:lnTo>
                <a:lnTo>
                  <a:pt x="48310" y="14300"/>
                </a:lnTo>
                <a:lnTo>
                  <a:pt x="48310" y="14320"/>
                </a:lnTo>
                <a:lnTo>
                  <a:pt x="48290" y="14360"/>
                </a:lnTo>
                <a:lnTo>
                  <a:pt x="48220" y="14510"/>
                </a:lnTo>
                <a:lnTo>
                  <a:pt x="48210" y="14520"/>
                </a:lnTo>
                <a:lnTo>
                  <a:pt x="48200" y="14600"/>
                </a:lnTo>
                <a:lnTo>
                  <a:pt x="47760" y="14610"/>
                </a:lnTo>
                <a:lnTo>
                  <a:pt x="47730" y="14610"/>
                </a:lnTo>
                <a:lnTo>
                  <a:pt x="47620" y="14580"/>
                </a:lnTo>
                <a:lnTo>
                  <a:pt x="47550" y="14590"/>
                </a:lnTo>
                <a:lnTo>
                  <a:pt x="47450" y="14630"/>
                </a:lnTo>
                <a:lnTo>
                  <a:pt x="47430" y="14640"/>
                </a:lnTo>
                <a:lnTo>
                  <a:pt x="47390" y="14680"/>
                </a:lnTo>
                <a:lnTo>
                  <a:pt x="47350" y="14710"/>
                </a:lnTo>
                <a:lnTo>
                  <a:pt x="47340" y="14710"/>
                </a:lnTo>
                <a:lnTo>
                  <a:pt x="47320" y="14720"/>
                </a:lnTo>
                <a:lnTo>
                  <a:pt x="47290" y="14720"/>
                </a:lnTo>
                <a:lnTo>
                  <a:pt x="47280" y="14730"/>
                </a:lnTo>
                <a:lnTo>
                  <a:pt x="47250" y="14720"/>
                </a:lnTo>
                <a:lnTo>
                  <a:pt x="47210" y="14710"/>
                </a:lnTo>
                <a:lnTo>
                  <a:pt x="47140" y="14680"/>
                </a:lnTo>
                <a:lnTo>
                  <a:pt x="47100" y="14650"/>
                </a:lnTo>
                <a:lnTo>
                  <a:pt x="47060" y="14640"/>
                </a:lnTo>
                <a:lnTo>
                  <a:pt x="47040" y="14640"/>
                </a:lnTo>
                <a:lnTo>
                  <a:pt x="47010" y="14650"/>
                </a:lnTo>
                <a:lnTo>
                  <a:pt x="46610" y="14490"/>
                </a:lnTo>
                <a:lnTo>
                  <a:pt x="46580" y="14470"/>
                </a:lnTo>
                <a:lnTo>
                  <a:pt x="46570" y="14440"/>
                </a:lnTo>
                <a:lnTo>
                  <a:pt x="46550" y="14410"/>
                </a:lnTo>
                <a:lnTo>
                  <a:pt x="46540" y="14350"/>
                </a:lnTo>
                <a:lnTo>
                  <a:pt x="46510" y="14290"/>
                </a:lnTo>
                <a:lnTo>
                  <a:pt x="46500" y="14280"/>
                </a:lnTo>
                <a:lnTo>
                  <a:pt x="46490" y="14280"/>
                </a:lnTo>
                <a:lnTo>
                  <a:pt x="46480" y="14270"/>
                </a:lnTo>
                <a:lnTo>
                  <a:pt x="46460" y="14270"/>
                </a:lnTo>
                <a:lnTo>
                  <a:pt x="46440" y="14280"/>
                </a:lnTo>
                <a:lnTo>
                  <a:pt x="46380" y="14300"/>
                </a:lnTo>
                <a:lnTo>
                  <a:pt x="46270" y="14360"/>
                </a:lnTo>
                <a:lnTo>
                  <a:pt x="46260" y="14370"/>
                </a:lnTo>
                <a:lnTo>
                  <a:pt x="46250" y="14370"/>
                </a:lnTo>
                <a:lnTo>
                  <a:pt x="46220" y="14370"/>
                </a:lnTo>
                <a:lnTo>
                  <a:pt x="46020" y="14320"/>
                </a:lnTo>
                <a:lnTo>
                  <a:pt x="45990" y="14320"/>
                </a:lnTo>
                <a:lnTo>
                  <a:pt x="45940" y="14330"/>
                </a:lnTo>
                <a:lnTo>
                  <a:pt x="45840" y="14300"/>
                </a:lnTo>
                <a:lnTo>
                  <a:pt x="45830" y="14290"/>
                </a:lnTo>
                <a:lnTo>
                  <a:pt x="45780" y="14270"/>
                </a:lnTo>
                <a:lnTo>
                  <a:pt x="45770" y="14260"/>
                </a:lnTo>
                <a:lnTo>
                  <a:pt x="45760" y="14260"/>
                </a:lnTo>
                <a:lnTo>
                  <a:pt x="45740" y="14270"/>
                </a:lnTo>
                <a:lnTo>
                  <a:pt x="45730" y="14280"/>
                </a:lnTo>
                <a:lnTo>
                  <a:pt x="45730" y="14290"/>
                </a:lnTo>
                <a:lnTo>
                  <a:pt x="45720" y="14320"/>
                </a:lnTo>
                <a:lnTo>
                  <a:pt x="45720" y="14350"/>
                </a:lnTo>
                <a:lnTo>
                  <a:pt x="45720" y="14440"/>
                </a:lnTo>
                <a:lnTo>
                  <a:pt x="45720" y="14490"/>
                </a:lnTo>
                <a:lnTo>
                  <a:pt x="45700" y="14530"/>
                </a:lnTo>
                <a:lnTo>
                  <a:pt x="45690" y="14580"/>
                </a:lnTo>
                <a:lnTo>
                  <a:pt x="45690" y="14610"/>
                </a:lnTo>
                <a:lnTo>
                  <a:pt x="45690" y="14690"/>
                </a:lnTo>
                <a:lnTo>
                  <a:pt x="45690" y="14710"/>
                </a:lnTo>
                <a:lnTo>
                  <a:pt x="45690" y="14720"/>
                </a:lnTo>
                <a:lnTo>
                  <a:pt x="45690" y="14730"/>
                </a:lnTo>
                <a:lnTo>
                  <a:pt x="45680" y="14750"/>
                </a:lnTo>
                <a:lnTo>
                  <a:pt x="45670" y="14760"/>
                </a:lnTo>
                <a:lnTo>
                  <a:pt x="45660" y="14770"/>
                </a:lnTo>
                <a:lnTo>
                  <a:pt x="45650" y="14780"/>
                </a:lnTo>
                <a:lnTo>
                  <a:pt x="45630" y="14790"/>
                </a:lnTo>
                <a:lnTo>
                  <a:pt x="45560" y="14780"/>
                </a:lnTo>
                <a:lnTo>
                  <a:pt x="44950" y="14680"/>
                </a:lnTo>
                <a:lnTo>
                  <a:pt x="44870" y="14630"/>
                </a:lnTo>
                <a:lnTo>
                  <a:pt x="44810" y="14570"/>
                </a:lnTo>
                <a:lnTo>
                  <a:pt x="44770" y="14500"/>
                </a:lnTo>
                <a:lnTo>
                  <a:pt x="44740" y="14480"/>
                </a:lnTo>
                <a:lnTo>
                  <a:pt x="44700" y="14470"/>
                </a:lnTo>
                <a:lnTo>
                  <a:pt x="44670" y="14470"/>
                </a:lnTo>
                <a:lnTo>
                  <a:pt x="44630" y="14470"/>
                </a:lnTo>
                <a:lnTo>
                  <a:pt x="44600" y="14490"/>
                </a:lnTo>
                <a:lnTo>
                  <a:pt x="44580" y="14500"/>
                </a:lnTo>
                <a:lnTo>
                  <a:pt x="44560" y="14530"/>
                </a:lnTo>
                <a:lnTo>
                  <a:pt x="44520" y="14600"/>
                </a:lnTo>
                <a:lnTo>
                  <a:pt x="44460" y="14640"/>
                </a:lnTo>
                <a:lnTo>
                  <a:pt x="44440" y="14660"/>
                </a:lnTo>
                <a:lnTo>
                  <a:pt x="44420" y="14700"/>
                </a:lnTo>
                <a:lnTo>
                  <a:pt x="44320" y="14940"/>
                </a:lnTo>
                <a:lnTo>
                  <a:pt x="44310" y="14950"/>
                </a:lnTo>
                <a:lnTo>
                  <a:pt x="44300" y="14960"/>
                </a:lnTo>
                <a:lnTo>
                  <a:pt x="44280" y="14980"/>
                </a:lnTo>
                <a:lnTo>
                  <a:pt x="44270" y="14990"/>
                </a:lnTo>
                <a:lnTo>
                  <a:pt x="44250" y="14990"/>
                </a:lnTo>
                <a:lnTo>
                  <a:pt x="44240" y="14990"/>
                </a:lnTo>
                <a:lnTo>
                  <a:pt x="44230" y="14980"/>
                </a:lnTo>
                <a:lnTo>
                  <a:pt x="44210" y="14980"/>
                </a:lnTo>
                <a:lnTo>
                  <a:pt x="44200" y="14960"/>
                </a:lnTo>
                <a:lnTo>
                  <a:pt x="44130" y="14900"/>
                </a:lnTo>
                <a:lnTo>
                  <a:pt x="44000" y="14740"/>
                </a:lnTo>
                <a:lnTo>
                  <a:pt x="43960" y="14690"/>
                </a:lnTo>
                <a:lnTo>
                  <a:pt x="43880" y="14500"/>
                </a:lnTo>
                <a:lnTo>
                  <a:pt x="43830" y="14440"/>
                </a:lnTo>
                <a:lnTo>
                  <a:pt x="43810" y="14420"/>
                </a:lnTo>
                <a:lnTo>
                  <a:pt x="43780" y="14320"/>
                </a:lnTo>
                <a:lnTo>
                  <a:pt x="43610" y="14100"/>
                </a:lnTo>
                <a:lnTo>
                  <a:pt x="43450" y="13850"/>
                </a:lnTo>
                <a:lnTo>
                  <a:pt x="43400" y="13770"/>
                </a:lnTo>
                <a:lnTo>
                  <a:pt x="43370" y="13660"/>
                </a:lnTo>
                <a:lnTo>
                  <a:pt x="43370" y="13570"/>
                </a:lnTo>
                <a:lnTo>
                  <a:pt x="43380" y="13510"/>
                </a:lnTo>
                <a:lnTo>
                  <a:pt x="43380" y="13490"/>
                </a:lnTo>
                <a:lnTo>
                  <a:pt x="43390" y="13470"/>
                </a:lnTo>
                <a:lnTo>
                  <a:pt x="43390" y="13460"/>
                </a:lnTo>
                <a:lnTo>
                  <a:pt x="43410" y="13440"/>
                </a:lnTo>
                <a:lnTo>
                  <a:pt x="43430" y="13430"/>
                </a:lnTo>
                <a:lnTo>
                  <a:pt x="43440" y="13420"/>
                </a:lnTo>
                <a:lnTo>
                  <a:pt x="43470" y="13400"/>
                </a:lnTo>
                <a:lnTo>
                  <a:pt x="43510" y="13360"/>
                </a:lnTo>
                <a:lnTo>
                  <a:pt x="43520" y="13350"/>
                </a:lnTo>
                <a:lnTo>
                  <a:pt x="43530" y="13350"/>
                </a:lnTo>
                <a:lnTo>
                  <a:pt x="43540" y="13340"/>
                </a:lnTo>
                <a:lnTo>
                  <a:pt x="43680" y="13340"/>
                </a:lnTo>
                <a:lnTo>
                  <a:pt x="43760" y="13330"/>
                </a:lnTo>
                <a:lnTo>
                  <a:pt x="43850" y="13330"/>
                </a:lnTo>
                <a:lnTo>
                  <a:pt x="43870" y="13330"/>
                </a:lnTo>
                <a:lnTo>
                  <a:pt x="43880" y="13330"/>
                </a:lnTo>
                <a:lnTo>
                  <a:pt x="43900" y="13320"/>
                </a:lnTo>
                <a:lnTo>
                  <a:pt x="44000" y="13240"/>
                </a:lnTo>
                <a:lnTo>
                  <a:pt x="44030" y="13210"/>
                </a:lnTo>
                <a:lnTo>
                  <a:pt x="44040" y="13190"/>
                </a:lnTo>
                <a:lnTo>
                  <a:pt x="44040" y="13180"/>
                </a:lnTo>
                <a:lnTo>
                  <a:pt x="44040" y="13160"/>
                </a:lnTo>
                <a:lnTo>
                  <a:pt x="44040" y="13140"/>
                </a:lnTo>
                <a:lnTo>
                  <a:pt x="44040" y="13120"/>
                </a:lnTo>
                <a:lnTo>
                  <a:pt x="44090" y="12940"/>
                </a:lnTo>
                <a:lnTo>
                  <a:pt x="44090" y="12910"/>
                </a:lnTo>
                <a:lnTo>
                  <a:pt x="44090" y="12900"/>
                </a:lnTo>
                <a:lnTo>
                  <a:pt x="44090" y="12880"/>
                </a:lnTo>
                <a:lnTo>
                  <a:pt x="44080" y="12860"/>
                </a:lnTo>
                <a:lnTo>
                  <a:pt x="44060" y="12830"/>
                </a:lnTo>
                <a:lnTo>
                  <a:pt x="44020" y="12780"/>
                </a:lnTo>
                <a:lnTo>
                  <a:pt x="43990" y="12740"/>
                </a:lnTo>
                <a:lnTo>
                  <a:pt x="43990" y="12730"/>
                </a:lnTo>
                <a:lnTo>
                  <a:pt x="43980" y="12700"/>
                </a:lnTo>
                <a:lnTo>
                  <a:pt x="43980" y="12690"/>
                </a:lnTo>
                <a:lnTo>
                  <a:pt x="43960" y="12520"/>
                </a:lnTo>
                <a:lnTo>
                  <a:pt x="43950" y="12500"/>
                </a:lnTo>
                <a:lnTo>
                  <a:pt x="43930" y="12450"/>
                </a:lnTo>
                <a:lnTo>
                  <a:pt x="43920" y="12440"/>
                </a:lnTo>
                <a:lnTo>
                  <a:pt x="43910" y="12430"/>
                </a:lnTo>
                <a:lnTo>
                  <a:pt x="43900" y="12420"/>
                </a:lnTo>
                <a:lnTo>
                  <a:pt x="43890" y="12420"/>
                </a:lnTo>
                <a:lnTo>
                  <a:pt x="43820" y="12410"/>
                </a:lnTo>
                <a:lnTo>
                  <a:pt x="41320" y="12450"/>
                </a:lnTo>
                <a:lnTo>
                  <a:pt x="39920" y="12170"/>
                </a:lnTo>
                <a:lnTo>
                  <a:pt x="39890" y="1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Juju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40" y="5240"/>
                </a:moveTo>
                <a:lnTo>
                  <a:pt x="46740" y="5290"/>
                </a:lnTo>
                <a:lnTo>
                  <a:pt x="46730" y="5320"/>
                </a:lnTo>
                <a:lnTo>
                  <a:pt x="46700" y="5360"/>
                </a:lnTo>
                <a:lnTo>
                  <a:pt x="46680" y="5400"/>
                </a:lnTo>
                <a:lnTo>
                  <a:pt x="46670" y="5430"/>
                </a:lnTo>
                <a:lnTo>
                  <a:pt x="46650" y="5520"/>
                </a:lnTo>
                <a:lnTo>
                  <a:pt x="46640" y="5590"/>
                </a:lnTo>
                <a:lnTo>
                  <a:pt x="46640" y="5720"/>
                </a:lnTo>
                <a:lnTo>
                  <a:pt x="46640" y="5740"/>
                </a:lnTo>
                <a:lnTo>
                  <a:pt x="46630" y="5750"/>
                </a:lnTo>
                <a:lnTo>
                  <a:pt x="46600" y="5810"/>
                </a:lnTo>
                <a:lnTo>
                  <a:pt x="46590" y="5820"/>
                </a:lnTo>
                <a:lnTo>
                  <a:pt x="46570" y="5850"/>
                </a:lnTo>
                <a:lnTo>
                  <a:pt x="46510" y="5990"/>
                </a:lnTo>
                <a:lnTo>
                  <a:pt x="46500" y="6020"/>
                </a:lnTo>
                <a:lnTo>
                  <a:pt x="46490" y="6060"/>
                </a:lnTo>
                <a:lnTo>
                  <a:pt x="46440" y="6150"/>
                </a:lnTo>
                <a:lnTo>
                  <a:pt x="46440" y="6170"/>
                </a:lnTo>
                <a:lnTo>
                  <a:pt x="46430" y="6190"/>
                </a:lnTo>
                <a:lnTo>
                  <a:pt x="46440" y="6240"/>
                </a:lnTo>
                <a:lnTo>
                  <a:pt x="46420" y="6340"/>
                </a:lnTo>
                <a:lnTo>
                  <a:pt x="46430" y="6360"/>
                </a:lnTo>
                <a:lnTo>
                  <a:pt x="46440" y="6360"/>
                </a:lnTo>
                <a:lnTo>
                  <a:pt x="46460" y="6360"/>
                </a:lnTo>
                <a:lnTo>
                  <a:pt x="46490" y="6350"/>
                </a:lnTo>
                <a:lnTo>
                  <a:pt x="46510" y="6360"/>
                </a:lnTo>
                <a:lnTo>
                  <a:pt x="46580" y="6430"/>
                </a:lnTo>
                <a:lnTo>
                  <a:pt x="46590" y="6450"/>
                </a:lnTo>
                <a:lnTo>
                  <a:pt x="46550" y="6510"/>
                </a:lnTo>
                <a:lnTo>
                  <a:pt x="46540" y="6550"/>
                </a:lnTo>
                <a:lnTo>
                  <a:pt x="46540" y="6580"/>
                </a:lnTo>
                <a:lnTo>
                  <a:pt x="46540" y="6640"/>
                </a:lnTo>
                <a:lnTo>
                  <a:pt x="46540" y="6660"/>
                </a:lnTo>
                <a:lnTo>
                  <a:pt x="46550" y="6690"/>
                </a:lnTo>
                <a:lnTo>
                  <a:pt x="46550" y="6700"/>
                </a:lnTo>
                <a:lnTo>
                  <a:pt x="46580" y="6910"/>
                </a:lnTo>
                <a:lnTo>
                  <a:pt x="46580" y="6920"/>
                </a:lnTo>
                <a:lnTo>
                  <a:pt x="46600" y="6950"/>
                </a:lnTo>
                <a:lnTo>
                  <a:pt x="46610" y="6970"/>
                </a:lnTo>
                <a:lnTo>
                  <a:pt x="46650" y="7120"/>
                </a:lnTo>
                <a:lnTo>
                  <a:pt x="46660" y="7140"/>
                </a:lnTo>
                <a:lnTo>
                  <a:pt x="46670" y="7150"/>
                </a:lnTo>
                <a:lnTo>
                  <a:pt x="46690" y="7180"/>
                </a:lnTo>
                <a:lnTo>
                  <a:pt x="46740" y="7220"/>
                </a:lnTo>
                <a:lnTo>
                  <a:pt x="46760" y="7230"/>
                </a:lnTo>
                <a:lnTo>
                  <a:pt x="46790" y="7230"/>
                </a:lnTo>
                <a:lnTo>
                  <a:pt x="46960" y="7240"/>
                </a:lnTo>
                <a:lnTo>
                  <a:pt x="47020" y="7240"/>
                </a:lnTo>
                <a:lnTo>
                  <a:pt x="47030" y="7250"/>
                </a:lnTo>
                <a:lnTo>
                  <a:pt x="47050" y="7270"/>
                </a:lnTo>
                <a:lnTo>
                  <a:pt x="47090" y="7300"/>
                </a:lnTo>
                <a:lnTo>
                  <a:pt x="47100" y="7320"/>
                </a:lnTo>
                <a:lnTo>
                  <a:pt x="47110" y="7340"/>
                </a:lnTo>
                <a:lnTo>
                  <a:pt x="47120" y="7360"/>
                </a:lnTo>
                <a:lnTo>
                  <a:pt x="47120" y="7370"/>
                </a:lnTo>
                <a:lnTo>
                  <a:pt x="47120" y="7430"/>
                </a:lnTo>
                <a:lnTo>
                  <a:pt x="47090" y="7630"/>
                </a:lnTo>
                <a:lnTo>
                  <a:pt x="47060" y="7770"/>
                </a:lnTo>
                <a:lnTo>
                  <a:pt x="47050" y="7800"/>
                </a:lnTo>
                <a:lnTo>
                  <a:pt x="47050" y="7830"/>
                </a:lnTo>
                <a:lnTo>
                  <a:pt x="47050" y="7840"/>
                </a:lnTo>
                <a:lnTo>
                  <a:pt x="47050" y="7850"/>
                </a:lnTo>
                <a:lnTo>
                  <a:pt x="47060" y="7860"/>
                </a:lnTo>
                <a:lnTo>
                  <a:pt x="47070" y="7870"/>
                </a:lnTo>
                <a:lnTo>
                  <a:pt x="47070" y="7880"/>
                </a:lnTo>
                <a:lnTo>
                  <a:pt x="47080" y="7890"/>
                </a:lnTo>
                <a:lnTo>
                  <a:pt x="47130" y="7900"/>
                </a:lnTo>
                <a:lnTo>
                  <a:pt x="47140" y="7900"/>
                </a:lnTo>
                <a:lnTo>
                  <a:pt x="47210" y="7940"/>
                </a:lnTo>
                <a:lnTo>
                  <a:pt x="47230" y="7960"/>
                </a:lnTo>
                <a:lnTo>
                  <a:pt x="47270" y="8020"/>
                </a:lnTo>
                <a:lnTo>
                  <a:pt x="47290" y="8090"/>
                </a:lnTo>
                <a:lnTo>
                  <a:pt x="47360" y="8230"/>
                </a:lnTo>
                <a:lnTo>
                  <a:pt x="47370" y="8250"/>
                </a:lnTo>
                <a:lnTo>
                  <a:pt x="47380" y="8270"/>
                </a:lnTo>
                <a:lnTo>
                  <a:pt x="47380" y="8340"/>
                </a:lnTo>
                <a:lnTo>
                  <a:pt x="47390" y="8370"/>
                </a:lnTo>
                <a:lnTo>
                  <a:pt x="47400" y="8380"/>
                </a:lnTo>
                <a:lnTo>
                  <a:pt x="47410" y="8380"/>
                </a:lnTo>
                <a:lnTo>
                  <a:pt x="47430" y="8380"/>
                </a:lnTo>
                <a:lnTo>
                  <a:pt x="47460" y="8390"/>
                </a:lnTo>
                <a:lnTo>
                  <a:pt x="47520" y="8400"/>
                </a:lnTo>
                <a:lnTo>
                  <a:pt x="47560" y="8400"/>
                </a:lnTo>
                <a:lnTo>
                  <a:pt x="47570" y="8390"/>
                </a:lnTo>
                <a:lnTo>
                  <a:pt x="47580" y="8380"/>
                </a:lnTo>
                <a:lnTo>
                  <a:pt x="47590" y="8380"/>
                </a:lnTo>
                <a:lnTo>
                  <a:pt x="47600" y="8370"/>
                </a:lnTo>
                <a:lnTo>
                  <a:pt x="47640" y="8330"/>
                </a:lnTo>
                <a:lnTo>
                  <a:pt x="47660" y="8320"/>
                </a:lnTo>
                <a:lnTo>
                  <a:pt x="47670" y="8310"/>
                </a:lnTo>
                <a:lnTo>
                  <a:pt x="47760" y="8300"/>
                </a:lnTo>
                <a:lnTo>
                  <a:pt x="47800" y="8290"/>
                </a:lnTo>
                <a:lnTo>
                  <a:pt x="47830" y="8290"/>
                </a:lnTo>
                <a:lnTo>
                  <a:pt x="47840" y="8290"/>
                </a:lnTo>
                <a:lnTo>
                  <a:pt x="47860" y="8300"/>
                </a:lnTo>
                <a:lnTo>
                  <a:pt x="47880" y="8330"/>
                </a:lnTo>
                <a:lnTo>
                  <a:pt x="47890" y="8330"/>
                </a:lnTo>
                <a:lnTo>
                  <a:pt x="47890" y="8340"/>
                </a:lnTo>
                <a:lnTo>
                  <a:pt x="47910" y="8350"/>
                </a:lnTo>
                <a:lnTo>
                  <a:pt x="47990" y="8370"/>
                </a:lnTo>
                <a:lnTo>
                  <a:pt x="48060" y="8400"/>
                </a:lnTo>
                <a:lnTo>
                  <a:pt x="48090" y="8430"/>
                </a:lnTo>
                <a:lnTo>
                  <a:pt x="48130" y="8470"/>
                </a:lnTo>
                <a:lnTo>
                  <a:pt x="48140" y="8470"/>
                </a:lnTo>
                <a:lnTo>
                  <a:pt x="48170" y="8530"/>
                </a:lnTo>
                <a:lnTo>
                  <a:pt x="48220" y="8580"/>
                </a:lnTo>
                <a:lnTo>
                  <a:pt x="48220" y="8590"/>
                </a:lnTo>
                <a:lnTo>
                  <a:pt x="48230" y="8600"/>
                </a:lnTo>
                <a:lnTo>
                  <a:pt x="48250" y="8620"/>
                </a:lnTo>
                <a:lnTo>
                  <a:pt x="48300" y="8660"/>
                </a:lnTo>
                <a:lnTo>
                  <a:pt x="48350" y="8620"/>
                </a:lnTo>
                <a:lnTo>
                  <a:pt x="48360" y="8600"/>
                </a:lnTo>
                <a:lnTo>
                  <a:pt x="48380" y="8500"/>
                </a:lnTo>
                <a:lnTo>
                  <a:pt x="48390" y="8480"/>
                </a:lnTo>
                <a:lnTo>
                  <a:pt x="48430" y="8440"/>
                </a:lnTo>
                <a:lnTo>
                  <a:pt x="48450" y="8410"/>
                </a:lnTo>
                <a:lnTo>
                  <a:pt x="48470" y="8400"/>
                </a:lnTo>
                <a:lnTo>
                  <a:pt x="48490" y="8400"/>
                </a:lnTo>
                <a:lnTo>
                  <a:pt x="48750" y="8410"/>
                </a:lnTo>
                <a:lnTo>
                  <a:pt x="48780" y="8410"/>
                </a:lnTo>
                <a:lnTo>
                  <a:pt x="48820" y="8420"/>
                </a:lnTo>
                <a:lnTo>
                  <a:pt x="48830" y="8450"/>
                </a:lnTo>
                <a:lnTo>
                  <a:pt x="48830" y="8480"/>
                </a:lnTo>
                <a:lnTo>
                  <a:pt x="48880" y="9940"/>
                </a:lnTo>
                <a:lnTo>
                  <a:pt x="48870" y="9970"/>
                </a:lnTo>
                <a:lnTo>
                  <a:pt x="48840" y="10070"/>
                </a:lnTo>
                <a:lnTo>
                  <a:pt x="48770" y="10200"/>
                </a:lnTo>
                <a:lnTo>
                  <a:pt x="48650" y="10370"/>
                </a:lnTo>
                <a:lnTo>
                  <a:pt x="48590" y="10430"/>
                </a:lnTo>
                <a:lnTo>
                  <a:pt x="48560" y="10460"/>
                </a:lnTo>
                <a:lnTo>
                  <a:pt x="48550" y="10460"/>
                </a:lnTo>
                <a:lnTo>
                  <a:pt x="48530" y="10470"/>
                </a:lnTo>
                <a:lnTo>
                  <a:pt x="48520" y="10470"/>
                </a:lnTo>
                <a:lnTo>
                  <a:pt x="48510" y="10470"/>
                </a:lnTo>
                <a:lnTo>
                  <a:pt x="48470" y="10470"/>
                </a:lnTo>
                <a:lnTo>
                  <a:pt x="48440" y="10480"/>
                </a:lnTo>
                <a:lnTo>
                  <a:pt x="48430" y="10480"/>
                </a:lnTo>
                <a:lnTo>
                  <a:pt x="48420" y="10480"/>
                </a:lnTo>
                <a:lnTo>
                  <a:pt x="48380" y="10480"/>
                </a:lnTo>
                <a:lnTo>
                  <a:pt x="48360" y="10490"/>
                </a:lnTo>
                <a:lnTo>
                  <a:pt x="48340" y="10500"/>
                </a:lnTo>
                <a:lnTo>
                  <a:pt x="48330" y="10510"/>
                </a:lnTo>
                <a:lnTo>
                  <a:pt x="48320" y="10520"/>
                </a:lnTo>
                <a:lnTo>
                  <a:pt x="48290" y="10570"/>
                </a:lnTo>
                <a:lnTo>
                  <a:pt x="48280" y="10580"/>
                </a:lnTo>
                <a:lnTo>
                  <a:pt x="48270" y="10590"/>
                </a:lnTo>
                <a:lnTo>
                  <a:pt x="48170" y="10610"/>
                </a:lnTo>
                <a:lnTo>
                  <a:pt x="48050" y="10720"/>
                </a:lnTo>
                <a:lnTo>
                  <a:pt x="48020" y="10750"/>
                </a:lnTo>
                <a:lnTo>
                  <a:pt x="48000" y="10800"/>
                </a:lnTo>
                <a:lnTo>
                  <a:pt x="47980" y="10850"/>
                </a:lnTo>
                <a:lnTo>
                  <a:pt x="47970" y="10880"/>
                </a:lnTo>
                <a:lnTo>
                  <a:pt x="47960" y="10900"/>
                </a:lnTo>
                <a:lnTo>
                  <a:pt x="47940" y="10910"/>
                </a:lnTo>
                <a:lnTo>
                  <a:pt x="47930" y="10920"/>
                </a:lnTo>
                <a:lnTo>
                  <a:pt x="47910" y="10920"/>
                </a:lnTo>
                <a:lnTo>
                  <a:pt x="47520" y="10560"/>
                </a:lnTo>
                <a:lnTo>
                  <a:pt x="47490" y="10560"/>
                </a:lnTo>
                <a:lnTo>
                  <a:pt x="47460" y="10590"/>
                </a:lnTo>
                <a:lnTo>
                  <a:pt x="47430" y="10640"/>
                </a:lnTo>
                <a:lnTo>
                  <a:pt x="47340" y="10870"/>
                </a:lnTo>
                <a:lnTo>
                  <a:pt x="47330" y="10880"/>
                </a:lnTo>
                <a:lnTo>
                  <a:pt x="47320" y="10880"/>
                </a:lnTo>
                <a:lnTo>
                  <a:pt x="47310" y="10880"/>
                </a:lnTo>
                <a:lnTo>
                  <a:pt x="47300" y="10880"/>
                </a:lnTo>
                <a:lnTo>
                  <a:pt x="47270" y="10880"/>
                </a:lnTo>
                <a:lnTo>
                  <a:pt x="47070" y="10810"/>
                </a:lnTo>
                <a:lnTo>
                  <a:pt x="47000" y="10760"/>
                </a:lnTo>
                <a:lnTo>
                  <a:pt x="46830" y="10620"/>
                </a:lnTo>
                <a:lnTo>
                  <a:pt x="46820" y="10610"/>
                </a:lnTo>
                <a:lnTo>
                  <a:pt x="46820" y="10600"/>
                </a:lnTo>
                <a:lnTo>
                  <a:pt x="46810" y="10580"/>
                </a:lnTo>
                <a:lnTo>
                  <a:pt x="46800" y="10560"/>
                </a:lnTo>
                <a:lnTo>
                  <a:pt x="46790" y="10550"/>
                </a:lnTo>
                <a:lnTo>
                  <a:pt x="46780" y="10550"/>
                </a:lnTo>
                <a:lnTo>
                  <a:pt x="46770" y="10550"/>
                </a:lnTo>
                <a:lnTo>
                  <a:pt x="46690" y="10610"/>
                </a:lnTo>
                <a:lnTo>
                  <a:pt x="46640" y="10640"/>
                </a:lnTo>
                <a:lnTo>
                  <a:pt x="46610" y="10650"/>
                </a:lnTo>
                <a:lnTo>
                  <a:pt x="46560" y="10660"/>
                </a:lnTo>
                <a:lnTo>
                  <a:pt x="46480" y="10640"/>
                </a:lnTo>
                <a:lnTo>
                  <a:pt x="46390" y="10590"/>
                </a:lnTo>
                <a:lnTo>
                  <a:pt x="46360" y="10590"/>
                </a:lnTo>
                <a:lnTo>
                  <a:pt x="46350" y="10580"/>
                </a:lnTo>
                <a:lnTo>
                  <a:pt x="46300" y="10580"/>
                </a:lnTo>
                <a:lnTo>
                  <a:pt x="46250" y="10570"/>
                </a:lnTo>
                <a:lnTo>
                  <a:pt x="46230" y="10550"/>
                </a:lnTo>
                <a:lnTo>
                  <a:pt x="46180" y="10500"/>
                </a:lnTo>
                <a:lnTo>
                  <a:pt x="46160" y="10490"/>
                </a:lnTo>
                <a:lnTo>
                  <a:pt x="46140" y="10480"/>
                </a:lnTo>
                <a:lnTo>
                  <a:pt x="46130" y="10480"/>
                </a:lnTo>
                <a:lnTo>
                  <a:pt x="46120" y="10480"/>
                </a:lnTo>
                <a:lnTo>
                  <a:pt x="46110" y="10480"/>
                </a:lnTo>
                <a:lnTo>
                  <a:pt x="46100" y="10480"/>
                </a:lnTo>
                <a:lnTo>
                  <a:pt x="46080" y="10500"/>
                </a:lnTo>
                <a:lnTo>
                  <a:pt x="46060" y="10500"/>
                </a:lnTo>
                <a:lnTo>
                  <a:pt x="46040" y="10510"/>
                </a:lnTo>
                <a:lnTo>
                  <a:pt x="46020" y="10500"/>
                </a:lnTo>
                <a:lnTo>
                  <a:pt x="45950" y="10460"/>
                </a:lnTo>
                <a:lnTo>
                  <a:pt x="45930" y="10450"/>
                </a:lnTo>
                <a:lnTo>
                  <a:pt x="45920" y="10440"/>
                </a:lnTo>
                <a:lnTo>
                  <a:pt x="45900" y="10400"/>
                </a:lnTo>
                <a:lnTo>
                  <a:pt x="45860" y="10320"/>
                </a:lnTo>
                <a:lnTo>
                  <a:pt x="45650" y="10040"/>
                </a:lnTo>
                <a:lnTo>
                  <a:pt x="45580" y="9920"/>
                </a:lnTo>
                <a:lnTo>
                  <a:pt x="45560" y="9870"/>
                </a:lnTo>
                <a:lnTo>
                  <a:pt x="45570" y="9780"/>
                </a:lnTo>
                <a:lnTo>
                  <a:pt x="45560" y="9700"/>
                </a:lnTo>
                <a:lnTo>
                  <a:pt x="45520" y="9660"/>
                </a:lnTo>
                <a:lnTo>
                  <a:pt x="45420" y="9610"/>
                </a:lnTo>
                <a:lnTo>
                  <a:pt x="45410" y="9610"/>
                </a:lnTo>
                <a:lnTo>
                  <a:pt x="45390" y="9580"/>
                </a:lnTo>
                <a:lnTo>
                  <a:pt x="45310" y="9500"/>
                </a:lnTo>
                <a:lnTo>
                  <a:pt x="45290" y="9490"/>
                </a:lnTo>
                <a:lnTo>
                  <a:pt x="45270" y="9480"/>
                </a:lnTo>
                <a:lnTo>
                  <a:pt x="45250" y="9470"/>
                </a:lnTo>
                <a:lnTo>
                  <a:pt x="45240" y="9470"/>
                </a:lnTo>
                <a:lnTo>
                  <a:pt x="45230" y="9480"/>
                </a:lnTo>
                <a:lnTo>
                  <a:pt x="45220" y="9480"/>
                </a:lnTo>
                <a:lnTo>
                  <a:pt x="45210" y="9490"/>
                </a:lnTo>
                <a:lnTo>
                  <a:pt x="45200" y="9500"/>
                </a:lnTo>
                <a:lnTo>
                  <a:pt x="45190" y="9510"/>
                </a:lnTo>
                <a:lnTo>
                  <a:pt x="45180" y="9510"/>
                </a:lnTo>
                <a:lnTo>
                  <a:pt x="45160" y="9510"/>
                </a:lnTo>
                <a:lnTo>
                  <a:pt x="45150" y="9510"/>
                </a:lnTo>
                <a:lnTo>
                  <a:pt x="45140" y="9500"/>
                </a:lnTo>
                <a:lnTo>
                  <a:pt x="45120" y="9470"/>
                </a:lnTo>
                <a:lnTo>
                  <a:pt x="45100" y="9440"/>
                </a:lnTo>
                <a:lnTo>
                  <a:pt x="45060" y="9390"/>
                </a:lnTo>
                <a:lnTo>
                  <a:pt x="45060" y="9360"/>
                </a:lnTo>
                <a:lnTo>
                  <a:pt x="45060" y="9340"/>
                </a:lnTo>
                <a:lnTo>
                  <a:pt x="45080" y="9320"/>
                </a:lnTo>
                <a:lnTo>
                  <a:pt x="45080" y="9300"/>
                </a:lnTo>
                <a:lnTo>
                  <a:pt x="45080" y="9290"/>
                </a:lnTo>
                <a:lnTo>
                  <a:pt x="45070" y="9280"/>
                </a:lnTo>
                <a:lnTo>
                  <a:pt x="45060" y="9280"/>
                </a:lnTo>
                <a:lnTo>
                  <a:pt x="45060" y="9270"/>
                </a:lnTo>
                <a:lnTo>
                  <a:pt x="45050" y="9260"/>
                </a:lnTo>
                <a:lnTo>
                  <a:pt x="45050" y="9220"/>
                </a:lnTo>
                <a:lnTo>
                  <a:pt x="45040" y="9210"/>
                </a:lnTo>
                <a:lnTo>
                  <a:pt x="45030" y="9210"/>
                </a:lnTo>
                <a:lnTo>
                  <a:pt x="45020" y="9200"/>
                </a:lnTo>
                <a:lnTo>
                  <a:pt x="45010" y="9190"/>
                </a:lnTo>
                <a:lnTo>
                  <a:pt x="45010" y="9180"/>
                </a:lnTo>
                <a:lnTo>
                  <a:pt x="45020" y="9020"/>
                </a:lnTo>
                <a:lnTo>
                  <a:pt x="45020" y="9000"/>
                </a:lnTo>
                <a:lnTo>
                  <a:pt x="45030" y="8990"/>
                </a:lnTo>
                <a:lnTo>
                  <a:pt x="45050" y="8940"/>
                </a:lnTo>
                <a:lnTo>
                  <a:pt x="45050" y="8930"/>
                </a:lnTo>
                <a:lnTo>
                  <a:pt x="45090" y="8900"/>
                </a:lnTo>
                <a:lnTo>
                  <a:pt x="45090" y="8890"/>
                </a:lnTo>
                <a:lnTo>
                  <a:pt x="45090" y="8870"/>
                </a:lnTo>
                <a:lnTo>
                  <a:pt x="45070" y="8830"/>
                </a:lnTo>
                <a:lnTo>
                  <a:pt x="45070" y="8810"/>
                </a:lnTo>
                <a:lnTo>
                  <a:pt x="45090" y="8760"/>
                </a:lnTo>
                <a:lnTo>
                  <a:pt x="45080" y="8650"/>
                </a:lnTo>
                <a:lnTo>
                  <a:pt x="45080" y="8610"/>
                </a:lnTo>
                <a:lnTo>
                  <a:pt x="45090" y="8530"/>
                </a:lnTo>
                <a:lnTo>
                  <a:pt x="45090" y="8500"/>
                </a:lnTo>
                <a:lnTo>
                  <a:pt x="45090" y="8490"/>
                </a:lnTo>
                <a:lnTo>
                  <a:pt x="45080" y="8470"/>
                </a:lnTo>
                <a:lnTo>
                  <a:pt x="45070" y="8450"/>
                </a:lnTo>
                <a:lnTo>
                  <a:pt x="45010" y="8390"/>
                </a:lnTo>
                <a:lnTo>
                  <a:pt x="44710" y="8210"/>
                </a:lnTo>
                <a:lnTo>
                  <a:pt x="44700" y="8210"/>
                </a:lnTo>
                <a:lnTo>
                  <a:pt x="44690" y="8200"/>
                </a:lnTo>
                <a:lnTo>
                  <a:pt x="44680" y="8200"/>
                </a:lnTo>
                <a:lnTo>
                  <a:pt x="44650" y="8210"/>
                </a:lnTo>
                <a:lnTo>
                  <a:pt x="44630" y="8210"/>
                </a:lnTo>
                <a:lnTo>
                  <a:pt x="44590" y="8190"/>
                </a:lnTo>
                <a:lnTo>
                  <a:pt x="44530" y="8140"/>
                </a:lnTo>
                <a:lnTo>
                  <a:pt x="44480" y="8150"/>
                </a:lnTo>
                <a:lnTo>
                  <a:pt x="44380" y="8100"/>
                </a:lnTo>
                <a:lnTo>
                  <a:pt x="44360" y="8090"/>
                </a:lnTo>
                <a:lnTo>
                  <a:pt x="44340" y="8090"/>
                </a:lnTo>
                <a:lnTo>
                  <a:pt x="44320" y="8100"/>
                </a:lnTo>
                <a:lnTo>
                  <a:pt x="44310" y="8100"/>
                </a:lnTo>
                <a:lnTo>
                  <a:pt x="44300" y="8110"/>
                </a:lnTo>
                <a:lnTo>
                  <a:pt x="44290" y="8130"/>
                </a:lnTo>
                <a:lnTo>
                  <a:pt x="44280" y="8140"/>
                </a:lnTo>
                <a:lnTo>
                  <a:pt x="44230" y="8370"/>
                </a:lnTo>
                <a:lnTo>
                  <a:pt x="44220" y="8430"/>
                </a:lnTo>
                <a:lnTo>
                  <a:pt x="44220" y="8500"/>
                </a:lnTo>
                <a:lnTo>
                  <a:pt x="44230" y="8520"/>
                </a:lnTo>
                <a:lnTo>
                  <a:pt x="44280" y="8650"/>
                </a:lnTo>
                <a:lnTo>
                  <a:pt x="44280" y="8680"/>
                </a:lnTo>
                <a:lnTo>
                  <a:pt x="44350" y="8830"/>
                </a:lnTo>
                <a:lnTo>
                  <a:pt x="44360" y="8900"/>
                </a:lnTo>
                <a:lnTo>
                  <a:pt x="44370" y="9030"/>
                </a:lnTo>
                <a:lnTo>
                  <a:pt x="44360" y="9230"/>
                </a:lnTo>
                <a:lnTo>
                  <a:pt x="44340" y="9460"/>
                </a:lnTo>
                <a:lnTo>
                  <a:pt x="44340" y="9550"/>
                </a:lnTo>
                <a:lnTo>
                  <a:pt x="44340" y="9620"/>
                </a:lnTo>
                <a:lnTo>
                  <a:pt x="44330" y="9650"/>
                </a:lnTo>
                <a:lnTo>
                  <a:pt x="44310" y="9670"/>
                </a:lnTo>
                <a:lnTo>
                  <a:pt x="44300" y="9700"/>
                </a:lnTo>
                <a:lnTo>
                  <a:pt x="44280" y="9740"/>
                </a:lnTo>
                <a:lnTo>
                  <a:pt x="44280" y="9810"/>
                </a:lnTo>
                <a:lnTo>
                  <a:pt x="44260" y="9840"/>
                </a:lnTo>
                <a:lnTo>
                  <a:pt x="44250" y="9860"/>
                </a:lnTo>
                <a:lnTo>
                  <a:pt x="44210" y="9860"/>
                </a:lnTo>
                <a:lnTo>
                  <a:pt x="44200" y="9870"/>
                </a:lnTo>
                <a:lnTo>
                  <a:pt x="44090" y="10020"/>
                </a:lnTo>
                <a:lnTo>
                  <a:pt x="44020" y="10060"/>
                </a:lnTo>
                <a:lnTo>
                  <a:pt x="43890" y="10070"/>
                </a:lnTo>
                <a:lnTo>
                  <a:pt x="43810" y="10050"/>
                </a:lnTo>
                <a:lnTo>
                  <a:pt x="43730" y="10010"/>
                </a:lnTo>
                <a:lnTo>
                  <a:pt x="43670" y="9970"/>
                </a:lnTo>
                <a:lnTo>
                  <a:pt x="43620" y="9930"/>
                </a:lnTo>
                <a:lnTo>
                  <a:pt x="43550" y="9820"/>
                </a:lnTo>
                <a:lnTo>
                  <a:pt x="43470" y="9740"/>
                </a:lnTo>
                <a:lnTo>
                  <a:pt x="43460" y="9730"/>
                </a:lnTo>
                <a:lnTo>
                  <a:pt x="43290" y="9660"/>
                </a:lnTo>
                <a:lnTo>
                  <a:pt x="43260" y="9640"/>
                </a:lnTo>
                <a:lnTo>
                  <a:pt x="43240" y="9620"/>
                </a:lnTo>
                <a:lnTo>
                  <a:pt x="43200" y="9560"/>
                </a:lnTo>
                <a:lnTo>
                  <a:pt x="43130" y="9490"/>
                </a:lnTo>
                <a:lnTo>
                  <a:pt x="43130" y="9480"/>
                </a:lnTo>
                <a:lnTo>
                  <a:pt x="43120" y="9470"/>
                </a:lnTo>
                <a:lnTo>
                  <a:pt x="43110" y="9440"/>
                </a:lnTo>
                <a:lnTo>
                  <a:pt x="43100" y="9420"/>
                </a:lnTo>
                <a:lnTo>
                  <a:pt x="43090" y="9410"/>
                </a:lnTo>
                <a:lnTo>
                  <a:pt x="43080" y="9410"/>
                </a:lnTo>
                <a:lnTo>
                  <a:pt x="43060" y="9410"/>
                </a:lnTo>
                <a:lnTo>
                  <a:pt x="43040" y="9400"/>
                </a:lnTo>
                <a:lnTo>
                  <a:pt x="43030" y="9400"/>
                </a:lnTo>
                <a:lnTo>
                  <a:pt x="43020" y="9390"/>
                </a:lnTo>
                <a:lnTo>
                  <a:pt x="43010" y="9370"/>
                </a:lnTo>
                <a:lnTo>
                  <a:pt x="43000" y="9330"/>
                </a:lnTo>
                <a:lnTo>
                  <a:pt x="42990" y="9320"/>
                </a:lnTo>
                <a:lnTo>
                  <a:pt x="42900" y="9230"/>
                </a:lnTo>
                <a:lnTo>
                  <a:pt x="42840" y="9160"/>
                </a:lnTo>
                <a:lnTo>
                  <a:pt x="42830" y="9140"/>
                </a:lnTo>
                <a:lnTo>
                  <a:pt x="42810" y="9130"/>
                </a:lnTo>
                <a:lnTo>
                  <a:pt x="42800" y="9130"/>
                </a:lnTo>
                <a:lnTo>
                  <a:pt x="42780" y="9120"/>
                </a:lnTo>
                <a:lnTo>
                  <a:pt x="42730" y="9120"/>
                </a:lnTo>
                <a:lnTo>
                  <a:pt x="42720" y="9110"/>
                </a:lnTo>
                <a:lnTo>
                  <a:pt x="42690" y="9100"/>
                </a:lnTo>
                <a:lnTo>
                  <a:pt x="42680" y="9100"/>
                </a:lnTo>
                <a:lnTo>
                  <a:pt x="42670" y="9090"/>
                </a:lnTo>
                <a:lnTo>
                  <a:pt x="42630" y="9030"/>
                </a:lnTo>
                <a:lnTo>
                  <a:pt x="42620" y="9020"/>
                </a:lnTo>
                <a:lnTo>
                  <a:pt x="42610" y="9010"/>
                </a:lnTo>
                <a:lnTo>
                  <a:pt x="42550" y="8990"/>
                </a:lnTo>
                <a:lnTo>
                  <a:pt x="42540" y="8980"/>
                </a:lnTo>
                <a:lnTo>
                  <a:pt x="42520" y="8970"/>
                </a:lnTo>
                <a:lnTo>
                  <a:pt x="42470" y="8920"/>
                </a:lnTo>
                <a:lnTo>
                  <a:pt x="42480" y="8890"/>
                </a:lnTo>
                <a:lnTo>
                  <a:pt x="42630" y="8410"/>
                </a:lnTo>
                <a:lnTo>
                  <a:pt x="42770" y="7930"/>
                </a:lnTo>
                <a:lnTo>
                  <a:pt x="42920" y="7460"/>
                </a:lnTo>
                <a:lnTo>
                  <a:pt x="42950" y="7330"/>
                </a:lnTo>
                <a:lnTo>
                  <a:pt x="42960" y="7260"/>
                </a:lnTo>
                <a:lnTo>
                  <a:pt x="42590" y="6860"/>
                </a:lnTo>
                <a:lnTo>
                  <a:pt x="42700" y="6680"/>
                </a:lnTo>
                <a:lnTo>
                  <a:pt x="42760" y="6610"/>
                </a:lnTo>
                <a:lnTo>
                  <a:pt x="42920" y="6490"/>
                </a:lnTo>
                <a:lnTo>
                  <a:pt x="42940" y="6450"/>
                </a:lnTo>
                <a:lnTo>
                  <a:pt x="42940" y="6400"/>
                </a:lnTo>
                <a:lnTo>
                  <a:pt x="42930" y="6200"/>
                </a:lnTo>
                <a:lnTo>
                  <a:pt x="42960" y="6190"/>
                </a:lnTo>
                <a:lnTo>
                  <a:pt x="43010" y="6200"/>
                </a:lnTo>
                <a:lnTo>
                  <a:pt x="43040" y="6190"/>
                </a:lnTo>
                <a:lnTo>
                  <a:pt x="43070" y="6170"/>
                </a:lnTo>
                <a:lnTo>
                  <a:pt x="43090" y="6140"/>
                </a:lnTo>
                <a:lnTo>
                  <a:pt x="43130" y="6100"/>
                </a:lnTo>
                <a:lnTo>
                  <a:pt x="43180" y="6070"/>
                </a:lnTo>
                <a:lnTo>
                  <a:pt x="43410" y="5990"/>
                </a:lnTo>
                <a:lnTo>
                  <a:pt x="43440" y="5980"/>
                </a:lnTo>
                <a:lnTo>
                  <a:pt x="43440" y="5950"/>
                </a:lnTo>
                <a:lnTo>
                  <a:pt x="43430" y="5890"/>
                </a:lnTo>
                <a:lnTo>
                  <a:pt x="43430" y="5870"/>
                </a:lnTo>
                <a:lnTo>
                  <a:pt x="43460" y="5840"/>
                </a:lnTo>
                <a:lnTo>
                  <a:pt x="43470" y="5790"/>
                </a:lnTo>
                <a:lnTo>
                  <a:pt x="43500" y="5620"/>
                </a:lnTo>
                <a:lnTo>
                  <a:pt x="43510" y="5570"/>
                </a:lnTo>
                <a:lnTo>
                  <a:pt x="43540" y="5520"/>
                </a:lnTo>
                <a:lnTo>
                  <a:pt x="43590" y="5480"/>
                </a:lnTo>
                <a:lnTo>
                  <a:pt x="43620" y="5470"/>
                </a:lnTo>
                <a:lnTo>
                  <a:pt x="43640" y="5470"/>
                </a:lnTo>
                <a:lnTo>
                  <a:pt x="43660" y="5480"/>
                </a:lnTo>
                <a:lnTo>
                  <a:pt x="43700" y="5480"/>
                </a:lnTo>
                <a:lnTo>
                  <a:pt x="43740" y="5500"/>
                </a:lnTo>
                <a:lnTo>
                  <a:pt x="43750" y="5490"/>
                </a:lnTo>
                <a:lnTo>
                  <a:pt x="43750" y="5480"/>
                </a:lnTo>
                <a:lnTo>
                  <a:pt x="43760" y="5460"/>
                </a:lnTo>
                <a:lnTo>
                  <a:pt x="43770" y="5450"/>
                </a:lnTo>
                <a:lnTo>
                  <a:pt x="44010" y="5390"/>
                </a:lnTo>
                <a:lnTo>
                  <a:pt x="44280" y="5310"/>
                </a:lnTo>
                <a:lnTo>
                  <a:pt x="44330" y="5270"/>
                </a:lnTo>
                <a:lnTo>
                  <a:pt x="44340" y="5240"/>
                </a:lnTo>
                <a:lnTo>
                  <a:pt x="44350" y="5220"/>
                </a:lnTo>
                <a:lnTo>
                  <a:pt x="44370" y="5200"/>
                </a:lnTo>
                <a:lnTo>
                  <a:pt x="44390" y="5190"/>
                </a:lnTo>
                <a:lnTo>
                  <a:pt x="44410" y="5190"/>
                </a:lnTo>
                <a:lnTo>
                  <a:pt x="44420" y="5200"/>
                </a:lnTo>
                <a:lnTo>
                  <a:pt x="44430" y="5190"/>
                </a:lnTo>
                <a:lnTo>
                  <a:pt x="44440" y="5170"/>
                </a:lnTo>
                <a:lnTo>
                  <a:pt x="44450" y="5130"/>
                </a:lnTo>
                <a:lnTo>
                  <a:pt x="44470" y="4920"/>
                </a:lnTo>
                <a:lnTo>
                  <a:pt x="44570" y="4560"/>
                </a:lnTo>
                <a:lnTo>
                  <a:pt x="44600" y="4550"/>
                </a:lnTo>
                <a:lnTo>
                  <a:pt x="44780" y="4600"/>
                </a:lnTo>
                <a:lnTo>
                  <a:pt x="44870" y="4650"/>
                </a:lnTo>
                <a:lnTo>
                  <a:pt x="44930" y="4720"/>
                </a:lnTo>
                <a:lnTo>
                  <a:pt x="44960" y="4830"/>
                </a:lnTo>
                <a:lnTo>
                  <a:pt x="44970" y="4840"/>
                </a:lnTo>
                <a:lnTo>
                  <a:pt x="45160" y="4870"/>
                </a:lnTo>
                <a:lnTo>
                  <a:pt x="45200" y="4900"/>
                </a:lnTo>
                <a:lnTo>
                  <a:pt x="45470" y="5210"/>
                </a:lnTo>
                <a:lnTo>
                  <a:pt x="45530" y="5260"/>
                </a:lnTo>
                <a:lnTo>
                  <a:pt x="45590" y="5280"/>
                </a:lnTo>
                <a:lnTo>
                  <a:pt x="45880" y="5240"/>
                </a:lnTo>
                <a:lnTo>
                  <a:pt x="45900" y="5230"/>
                </a:lnTo>
                <a:lnTo>
                  <a:pt x="45910" y="5220"/>
                </a:lnTo>
                <a:lnTo>
                  <a:pt x="45920" y="5220"/>
                </a:lnTo>
                <a:lnTo>
                  <a:pt x="45930" y="5210"/>
                </a:lnTo>
                <a:lnTo>
                  <a:pt x="46080" y="5240"/>
                </a:lnTo>
                <a:lnTo>
                  <a:pt x="46190" y="5250"/>
                </a:lnTo>
                <a:lnTo>
                  <a:pt x="46740" y="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Formo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50" y="9800"/>
                </a:moveTo>
                <a:lnTo>
                  <a:pt x="52650" y="8520"/>
                </a:lnTo>
                <a:lnTo>
                  <a:pt x="52640" y="6080"/>
                </a:lnTo>
                <a:lnTo>
                  <a:pt x="52720" y="6090"/>
                </a:lnTo>
                <a:lnTo>
                  <a:pt x="52740" y="6090"/>
                </a:lnTo>
                <a:lnTo>
                  <a:pt x="52750" y="6100"/>
                </a:lnTo>
                <a:lnTo>
                  <a:pt x="52760" y="6110"/>
                </a:lnTo>
                <a:lnTo>
                  <a:pt x="52760" y="6130"/>
                </a:lnTo>
                <a:lnTo>
                  <a:pt x="52760" y="6150"/>
                </a:lnTo>
                <a:lnTo>
                  <a:pt x="52770" y="6170"/>
                </a:lnTo>
                <a:lnTo>
                  <a:pt x="52780" y="6170"/>
                </a:lnTo>
                <a:lnTo>
                  <a:pt x="52790" y="6170"/>
                </a:lnTo>
                <a:lnTo>
                  <a:pt x="52800" y="6170"/>
                </a:lnTo>
                <a:lnTo>
                  <a:pt x="52850" y="6230"/>
                </a:lnTo>
                <a:lnTo>
                  <a:pt x="52870" y="6270"/>
                </a:lnTo>
                <a:lnTo>
                  <a:pt x="52850" y="6300"/>
                </a:lnTo>
                <a:lnTo>
                  <a:pt x="52830" y="6340"/>
                </a:lnTo>
                <a:lnTo>
                  <a:pt x="52830" y="6370"/>
                </a:lnTo>
                <a:lnTo>
                  <a:pt x="52850" y="6400"/>
                </a:lnTo>
                <a:lnTo>
                  <a:pt x="52900" y="6420"/>
                </a:lnTo>
                <a:lnTo>
                  <a:pt x="52930" y="6430"/>
                </a:lnTo>
                <a:lnTo>
                  <a:pt x="52940" y="6420"/>
                </a:lnTo>
                <a:lnTo>
                  <a:pt x="52950" y="6430"/>
                </a:lnTo>
                <a:lnTo>
                  <a:pt x="52960" y="6450"/>
                </a:lnTo>
                <a:lnTo>
                  <a:pt x="52950" y="6500"/>
                </a:lnTo>
                <a:lnTo>
                  <a:pt x="52950" y="6530"/>
                </a:lnTo>
                <a:lnTo>
                  <a:pt x="52990" y="6550"/>
                </a:lnTo>
                <a:lnTo>
                  <a:pt x="52960" y="6610"/>
                </a:lnTo>
                <a:lnTo>
                  <a:pt x="52970" y="6620"/>
                </a:lnTo>
                <a:lnTo>
                  <a:pt x="53000" y="6630"/>
                </a:lnTo>
                <a:lnTo>
                  <a:pt x="53010" y="6650"/>
                </a:lnTo>
                <a:lnTo>
                  <a:pt x="53020" y="6670"/>
                </a:lnTo>
                <a:lnTo>
                  <a:pt x="53030" y="6700"/>
                </a:lnTo>
                <a:lnTo>
                  <a:pt x="53090" y="6760"/>
                </a:lnTo>
                <a:lnTo>
                  <a:pt x="53100" y="6780"/>
                </a:lnTo>
                <a:lnTo>
                  <a:pt x="53100" y="6800"/>
                </a:lnTo>
                <a:lnTo>
                  <a:pt x="53110" y="6810"/>
                </a:lnTo>
                <a:lnTo>
                  <a:pt x="53120" y="6820"/>
                </a:lnTo>
                <a:lnTo>
                  <a:pt x="53130" y="6830"/>
                </a:lnTo>
                <a:lnTo>
                  <a:pt x="53140" y="6840"/>
                </a:lnTo>
                <a:lnTo>
                  <a:pt x="53160" y="6860"/>
                </a:lnTo>
                <a:lnTo>
                  <a:pt x="53170" y="6860"/>
                </a:lnTo>
                <a:lnTo>
                  <a:pt x="53180" y="6890"/>
                </a:lnTo>
                <a:lnTo>
                  <a:pt x="53200" y="6910"/>
                </a:lnTo>
                <a:lnTo>
                  <a:pt x="53240" y="6960"/>
                </a:lnTo>
                <a:lnTo>
                  <a:pt x="53280" y="7000"/>
                </a:lnTo>
                <a:lnTo>
                  <a:pt x="53310" y="7090"/>
                </a:lnTo>
                <a:lnTo>
                  <a:pt x="53340" y="7120"/>
                </a:lnTo>
                <a:lnTo>
                  <a:pt x="53340" y="7140"/>
                </a:lnTo>
                <a:lnTo>
                  <a:pt x="53330" y="7190"/>
                </a:lnTo>
                <a:lnTo>
                  <a:pt x="53340" y="7210"/>
                </a:lnTo>
                <a:lnTo>
                  <a:pt x="53340" y="7220"/>
                </a:lnTo>
                <a:lnTo>
                  <a:pt x="53370" y="7260"/>
                </a:lnTo>
                <a:lnTo>
                  <a:pt x="53440" y="7340"/>
                </a:lnTo>
                <a:lnTo>
                  <a:pt x="53670" y="7480"/>
                </a:lnTo>
                <a:lnTo>
                  <a:pt x="53690" y="7500"/>
                </a:lnTo>
                <a:lnTo>
                  <a:pt x="53730" y="7570"/>
                </a:lnTo>
                <a:lnTo>
                  <a:pt x="53760" y="7590"/>
                </a:lnTo>
                <a:lnTo>
                  <a:pt x="53810" y="7620"/>
                </a:lnTo>
                <a:lnTo>
                  <a:pt x="53830" y="7640"/>
                </a:lnTo>
                <a:lnTo>
                  <a:pt x="53850" y="7660"/>
                </a:lnTo>
                <a:lnTo>
                  <a:pt x="53860" y="7680"/>
                </a:lnTo>
                <a:lnTo>
                  <a:pt x="53870" y="7710"/>
                </a:lnTo>
                <a:lnTo>
                  <a:pt x="53870" y="7750"/>
                </a:lnTo>
                <a:lnTo>
                  <a:pt x="53880" y="7790"/>
                </a:lnTo>
                <a:lnTo>
                  <a:pt x="53900" y="7810"/>
                </a:lnTo>
                <a:lnTo>
                  <a:pt x="53930" y="7820"/>
                </a:lnTo>
                <a:lnTo>
                  <a:pt x="53960" y="7840"/>
                </a:lnTo>
                <a:lnTo>
                  <a:pt x="53990" y="7880"/>
                </a:lnTo>
                <a:lnTo>
                  <a:pt x="54010" y="7890"/>
                </a:lnTo>
                <a:lnTo>
                  <a:pt x="54040" y="7900"/>
                </a:lnTo>
                <a:lnTo>
                  <a:pt x="54140" y="7900"/>
                </a:lnTo>
                <a:lnTo>
                  <a:pt x="54170" y="7910"/>
                </a:lnTo>
                <a:lnTo>
                  <a:pt x="54270" y="8030"/>
                </a:lnTo>
                <a:lnTo>
                  <a:pt x="54290" y="8030"/>
                </a:lnTo>
                <a:lnTo>
                  <a:pt x="54310" y="8040"/>
                </a:lnTo>
                <a:lnTo>
                  <a:pt x="54350" y="8040"/>
                </a:lnTo>
                <a:lnTo>
                  <a:pt x="54340" y="8060"/>
                </a:lnTo>
                <a:lnTo>
                  <a:pt x="54330" y="8080"/>
                </a:lnTo>
                <a:lnTo>
                  <a:pt x="54330" y="8110"/>
                </a:lnTo>
                <a:lnTo>
                  <a:pt x="54360" y="8130"/>
                </a:lnTo>
                <a:lnTo>
                  <a:pt x="54380" y="8180"/>
                </a:lnTo>
                <a:lnTo>
                  <a:pt x="54400" y="8190"/>
                </a:lnTo>
                <a:lnTo>
                  <a:pt x="54450" y="8200"/>
                </a:lnTo>
                <a:lnTo>
                  <a:pt x="54480" y="8200"/>
                </a:lnTo>
                <a:lnTo>
                  <a:pt x="54520" y="8220"/>
                </a:lnTo>
                <a:lnTo>
                  <a:pt x="54550" y="8240"/>
                </a:lnTo>
                <a:lnTo>
                  <a:pt x="54570" y="8260"/>
                </a:lnTo>
                <a:lnTo>
                  <a:pt x="54590" y="8280"/>
                </a:lnTo>
                <a:lnTo>
                  <a:pt x="54620" y="8290"/>
                </a:lnTo>
                <a:lnTo>
                  <a:pt x="54670" y="8290"/>
                </a:lnTo>
                <a:lnTo>
                  <a:pt x="54810" y="8350"/>
                </a:lnTo>
                <a:lnTo>
                  <a:pt x="54820" y="8380"/>
                </a:lnTo>
                <a:lnTo>
                  <a:pt x="54830" y="8410"/>
                </a:lnTo>
                <a:lnTo>
                  <a:pt x="54860" y="8440"/>
                </a:lnTo>
                <a:lnTo>
                  <a:pt x="54900" y="8460"/>
                </a:lnTo>
                <a:lnTo>
                  <a:pt x="54920" y="8460"/>
                </a:lnTo>
                <a:lnTo>
                  <a:pt x="54960" y="8510"/>
                </a:lnTo>
                <a:lnTo>
                  <a:pt x="54980" y="8520"/>
                </a:lnTo>
                <a:lnTo>
                  <a:pt x="54990" y="8520"/>
                </a:lnTo>
                <a:lnTo>
                  <a:pt x="55030" y="8520"/>
                </a:lnTo>
                <a:lnTo>
                  <a:pt x="55050" y="8520"/>
                </a:lnTo>
                <a:lnTo>
                  <a:pt x="55070" y="8540"/>
                </a:lnTo>
                <a:lnTo>
                  <a:pt x="55100" y="8570"/>
                </a:lnTo>
                <a:lnTo>
                  <a:pt x="55130" y="8600"/>
                </a:lnTo>
                <a:lnTo>
                  <a:pt x="55170" y="8610"/>
                </a:lnTo>
                <a:lnTo>
                  <a:pt x="55190" y="8630"/>
                </a:lnTo>
                <a:lnTo>
                  <a:pt x="55200" y="8680"/>
                </a:lnTo>
                <a:lnTo>
                  <a:pt x="55190" y="8730"/>
                </a:lnTo>
                <a:lnTo>
                  <a:pt x="55170" y="8770"/>
                </a:lnTo>
                <a:lnTo>
                  <a:pt x="55190" y="8790"/>
                </a:lnTo>
                <a:lnTo>
                  <a:pt x="55230" y="8850"/>
                </a:lnTo>
                <a:lnTo>
                  <a:pt x="55280" y="8880"/>
                </a:lnTo>
                <a:lnTo>
                  <a:pt x="55320" y="8920"/>
                </a:lnTo>
                <a:lnTo>
                  <a:pt x="55340" y="8970"/>
                </a:lnTo>
                <a:lnTo>
                  <a:pt x="55350" y="9000"/>
                </a:lnTo>
                <a:lnTo>
                  <a:pt x="55360" y="9010"/>
                </a:lnTo>
                <a:lnTo>
                  <a:pt x="55390" y="9060"/>
                </a:lnTo>
                <a:lnTo>
                  <a:pt x="55410" y="9080"/>
                </a:lnTo>
                <a:lnTo>
                  <a:pt x="55470" y="9120"/>
                </a:lnTo>
                <a:lnTo>
                  <a:pt x="55550" y="9100"/>
                </a:lnTo>
                <a:lnTo>
                  <a:pt x="55630" y="9140"/>
                </a:lnTo>
                <a:lnTo>
                  <a:pt x="55700" y="9200"/>
                </a:lnTo>
                <a:lnTo>
                  <a:pt x="55760" y="9230"/>
                </a:lnTo>
                <a:lnTo>
                  <a:pt x="55800" y="9240"/>
                </a:lnTo>
                <a:lnTo>
                  <a:pt x="55860" y="9230"/>
                </a:lnTo>
                <a:lnTo>
                  <a:pt x="55980" y="9230"/>
                </a:lnTo>
                <a:lnTo>
                  <a:pt x="56000" y="9240"/>
                </a:lnTo>
                <a:lnTo>
                  <a:pt x="56040" y="9280"/>
                </a:lnTo>
                <a:lnTo>
                  <a:pt x="56060" y="9280"/>
                </a:lnTo>
                <a:lnTo>
                  <a:pt x="56160" y="9280"/>
                </a:lnTo>
                <a:lnTo>
                  <a:pt x="56180" y="9280"/>
                </a:lnTo>
                <a:lnTo>
                  <a:pt x="56210" y="9290"/>
                </a:lnTo>
                <a:lnTo>
                  <a:pt x="56240" y="9310"/>
                </a:lnTo>
                <a:lnTo>
                  <a:pt x="56260" y="9310"/>
                </a:lnTo>
                <a:lnTo>
                  <a:pt x="56260" y="9320"/>
                </a:lnTo>
                <a:lnTo>
                  <a:pt x="56300" y="9390"/>
                </a:lnTo>
                <a:lnTo>
                  <a:pt x="56310" y="9400"/>
                </a:lnTo>
                <a:lnTo>
                  <a:pt x="56380" y="9400"/>
                </a:lnTo>
                <a:lnTo>
                  <a:pt x="56420" y="9420"/>
                </a:lnTo>
                <a:lnTo>
                  <a:pt x="56490" y="9470"/>
                </a:lnTo>
                <a:lnTo>
                  <a:pt x="56620" y="9500"/>
                </a:lnTo>
                <a:lnTo>
                  <a:pt x="56690" y="9490"/>
                </a:lnTo>
                <a:lnTo>
                  <a:pt x="56710" y="9500"/>
                </a:lnTo>
                <a:lnTo>
                  <a:pt x="56730" y="9510"/>
                </a:lnTo>
                <a:lnTo>
                  <a:pt x="56770" y="9550"/>
                </a:lnTo>
                <a:lnTo>
                  <a:pt x="56790" y="9560"/>
                </a:lnTo>
                <a:lnTo>
                  <a:pt x="56810" y="9560"/>
                </a:lnTo>
                <a:lnTo>
                  <a:pt x="56880" y="9560"/>
                </a:lnTo>
                <a:lnTo>
                  <a:pt x="57040" y="9580"/>
                </a:lnTo>
                <a:lnTo>
                  <a:pt x="57200" y="9580"/>
                </a:lnTo>
                <a:lnTo>
                  <a:pt x="57240" y="9570"/>
                </a:lnTo>
                <a:lnTo>
                  <a:pt x="57340" y="9530"/>
                </a:lnTo>
                <a:lnTo>
                  <a:pt x="57380" y="9530"/>
                </a:lnTo>
                <a:lnTo>
                  <a:pt x="57420" y="9540"/>
                </a:lnTo>
                <a:lnTo>
                  <a:pt x="58170" y="10030"/>
                </a:lnTo>
                <a:lnTo>
                  <a:pt x="58250" y="10110"/>
                </a:lnTo>
                <a:lnTo>
                  <a:pt x="58280" y="10160"/>
                </a:lnTo>
                <a:lnTo>
                  <a:pt x="58300" y="10180"/>
                </a:lnTo>
                <a:lnTo>
                  <a:pt x="58320" y="10190"/>
                </a:lnTo>
                <a:lnTo>
                  <a:pt x="58370" y="10190"/>
                </a:lnTo>
                <a:lnTo>
                  <a:pt x="58410" y="10210"/>
                </a:lnTo>
                <a:lnTo>
                  <a:pt x="58440" y="10220"/>
                </a:lnTo>
                <a:lnTo>
                  <a:pt x="58460" y="10230"/>
                </a:lnTo>
                <a:lnTo>
                  <a:pt x="58480" y="10260"/>
                </a:lnTo>
                <a:lnTo>
                  <a:pt x="58510" y="10280"/>
                </a:lnTo>
                <a:lnTo>
                  <a:pt x="58550" y="10300"/>
                </a:lnTo>
                <a:lnTo>
                  <a:pt x="58600" y="10320"/>
                </a:lnTo>
                <a:lnTo>
                  <a:pt x="58610" y="10340"/>
                </a:lnTo>
                <a:lnTo>
                  <a:pt x="58620" y="10350"/>
                </a:lnTo>
                <a:lnTo>
                  <a:pt x="58620" y="10370"/>
                </a:lnTo>
                <a:lnTo>
                  <a:pt x="58630" y="10390"/>
                </a:lnTo>
                <a:lnTo>
                  <a:pt x="58680" y="10410"/>
                </a:lnTo>
                <a:lnTo>
                  <a:pt x="58760" y="10480"/>
                </a:lnTo>
                <a:lnTo>
                  <a:pt x="58780" y="10510"/>
                </a:lnTo>
                <a:lnTo>
                  <a:pt x="58820" y="10590"/>
                </a:lnTo>
                <a:lnTo>
                  <a:pt x="58860" y="10630"/>
                </a:lnTo>
                <a:lnTo>
                  <a:pt x="58920" y="10650"/>
                </a:lnTo>
                <a:lnTo>
                  <a:pt x="58950" y="10690"/>
                </a:lnTo>
                <a:lnTo>
                  <a:pt x="58970" y="10690"/>
                </a:lnTo>
                <a:lnTo>
                  <a:pt x="59000" y="10700"/>
                </a:lnTo>
                <a:lnTo>
                  <a:pt x="59020" y="10710"/>
                </a:lnTo>
                <a:lnTo>
                  <a:pt x="59030" y="10730"/>
                </a:lnTo>
                <a:lnTo>
                  <a:pt x="59050" y="10740"/>
                </a:lnTo>
                <a:lnTo>
                  <a:pt x="59140" y="10770"/>
                </a:lnTo>
                <a:lnTo>
                  <a:pt x="59190" y="10810"/>
                </a:lnTo>
                <a:lnTo>
                  <a:pt x="59240" y="10830"/>
                </a:lnTo>
                <a:lnTo>
                  <a:pt x="59320" y="10880"/>
                </a:lnTo>
                <a:lnTo>
                  <a:pt x="59360" y="10900"/>
                </a:lnTo>
                <a:lnTo>
                  <a:pt x="59400" y="10900"/>
                </a:lnTo>
                <a:lnTo>
                  <a:pt x="59410" y="10900"/>
                </a:lnTo>
                <a:lnTo>
                  <a:pt x="59430" y="10910"/>
                </a:lnTo>
                <a:lnTo>
                  <a:pt x="59480" y="10950"/>
                </a:lnTo>
                <a:lnTo>
                  <a:pt x="59500" y="10970"/>
                </a:lnTo>
                <a:lnTo>
                  <a:pt x="59560" y="10990"/>
                </a:lnTo>
                <a:lnTo>
                  <a:pt x="59960" y="11290"/>
                </a:lnTo>
                <a:lnTo>
                  <a:pt x="60000" y="11300"/>
                </a:lnTo>
                <a:lnTo>
                  <a:pt x="60110" y="11300"/>
                </a:lnTo>
                <a:lnTo>
                  <a:pt x="60140" y="11310"/>
                </a:lnTo>
                <a:lnTo>
                  <a:pt x="60150" y="11320"/>
                </a:lnTo>
                <a:lnTo>
                  <a:pt x="60170" y="11330"/>
                </a:lnTo>
                <a:lnTo>
                  <a:pt x="60180" y="11340"/>
                </a:lnTo>
                <a:lnTo>
                  <a:pt x="60190" y="11360"/>
                </a:lnTo>
                <a:lnTo>
                  <a:pt x="60200" y="11370"/>
                </a:lnTo>
                <a:lnTo>
                  <a:pt x="60650" y="11460"/>
                </a:lnTo>
                <a:lnTo>
                  <a:pt x="60700" y="11480"/>
                </a:lnTo>
                <a:lnTo>
                  <a:pt x="60730" y="11510"/>
                </a:lnTo>
                <a:lnTo>
                  <a:pt x="60780" y="11580"/>
                </a:lnTo>
                <a:lnTo>
                  <a:pt x="60910" y="11730"/>
                </a:lnTo>
                <a:lnTo>
                  <a:pt x="60920" y="11750"/>
                </a:lnTo>
                <a:lnTo>
                  <a:pt x="60930" y="11770"/>
                </a:lnTo>
                <a:lnTo>
                  <a:pt x="60940" y="11780"/>
                </a:lnTo>
                <a:lnTo>
                  <a:pt x="60960" y="11790"/>
                </a:lnTo>
                <a:lnTo>
                  <a:pt x="60990" y="11780"/>
                </a:lnTo>
                <a:lnTo>
                  <a:pt x="61010" y="11770"/>
                </a:lnTo>
                <a:lnTo>
                  <a:pt x="61040" y="11750"/>
                </a:lnTo>
                <a:lnTo>
                  <a:pt x="61100" y="11690"/>
                </a:lnTo>
                <a:lnTo>
                  <a:pt x="61130" y="11660"/>
                </a:lnTo>
                <a:lnTo>
                  <a:pt x="61170" y="11660"/>
                </a:lnTo>
                <a:lnTo>
                  <a:pt x="61360" y="11790"/>
                </a:lnTo>
                <a:lnTo>
                  <a:pt x="61380" y="11830"/>
                </a:lnTo>
                <a:lnTo>
                  <a:pt x="61400" y="11830"/>
                </a:lnTo>
                <a:lnTo>
                  <a:pt x="61550" y="11900"/>
                </a:lnTo>
                <a:lnTo>
                  <a:pt x="61570" y="11900"/>
                </a:lnTo>
                <a:lnTo>
                  <a:pt x="61610" y="11890"/>
                </a:lnTo>
                <a:lnTo>
                  <a:pt x="61630" y="11900"/>
                </a:lnTo>
                <a:lnTo>
                  <a:pt x="61650" y="11920"/>
                </a:lnTo>
                <a:lnTo>
                  <a:pt x="61660" y="11940"/>
                </a:lnTo>
                <a:lnTo>
                  <a:pt x="61670" y="11970"/>
                </a:lnTo>
                <a:lnTo>
                  <a:pt x="61700" y="11980"/>
                </a:lnTo>
                <a:lnTo>
                  <a:pt x="61860" y="11980"/>
                </a:lnTo>
                <a:lnTo>
                  <a:pt x="61900" y="11990"/>
                </a:lnTo>
                <a:lnTo>
                  <a:pt x="61930" y="12020"/>
                </a:lnTo>
                <a:lnTo>
                  <a:pt x="62020" y="12130"/>
                </a:lnTo>
                <a:lnTo>
                  <a:pt x="62050" y="12150"/>
                </a:lnTo>
                <a:lnTo>
                  <a:pt x="62120" y="12180"/>
                </a:lnTo>
                <a:lnTo>
                  <a:pt x="62140" y="12210"/>
                </a:lnTo>
                <a:lnTo>
                  <a:pt x="62210" y="12360"/>
                </a:lnTo>
                <a:lnTo>
                  <a:pt x="62250" y="12420"/>
                </a:lnTo>
                <a:lnTo>
                  <a:pt x="62310" y="12460"/>
                </a:lnTo>
                <a:lnTo>
                  <a:pt x="62380" y="12620"/>
                </a:lnTo>
                <a:lnTo>
                  <a:pt x="62380" y="12650"/>
                </a:lnTo>
                <a:lnTo>
                  <a:pt x="62470" y="12720"/>
                </a:lnTo>
                <a:lnTo>
                  <a:pt x="62510" y="12750"/>
                </a:lnTo>
                <a:lnTo>
                  <a:pt x="62530" y="12780"/>
                </a:lnTo>
                <a:lnTo>
                  <a:pt x="62550" y="12810"/>
                </a:lnTo>
                <a:lnTo>
                  <a:pt x="62550" y="12850"/>
                </a:lnTo>
                <a:lnTo>
                  <a:pt x="62520" y="13050"/>
                </a:lnTo>
                <a:lnTo>
                  <a:pt x="62510" y="13090"/>
                </a:lnTo>
                <a:lnTo>
                  <a:pt x="62490" y="13120"/>
                </a:lnTo>
                <a:lnTo>
                  <a:pt x="62460" y="13120"/>
                </a:lnTo>
                <a:lnTo>
                  <a:pt x="62440" y="13140"/>
                </a:lnTo>
                <a:lnTo>
                  <a:pt x="62430" y="13190"/>
                </a:lnTo>
                <a:lnTo>
                  <a:pt x="62420" y="13210"/>
                </a:lnTo>
                <a:lnTo>
                  <a:pt x="62380" y="13210"/>
                </a:lnTo>
                <a:lnTo>
                  <a:pt x="62320" y="13200"/>
                </a:lnTo>
                <a:lnTo>
                  <a:pt x="62320" y="13210"/>
                </a:lnTo>
                <a:lnTo>
                  <a:pt x="62310" y="13260"/>
                </a:lnTo>
                <a:lnTo>
                  <a:pt x="62300" y="13280"/>
                </a:lnTo>
                <a:lnTo>
                  <a:pt x="62280" y="13290"/>
                </a:lnTo>
                <a:lnTo>
                  <a:pt x="62260" y="13300"/>
                </a:lnTo>
                <a:lnTo>
                  <a:pt x="62240" y="13290"/>
                </a:lnTo>
                <a:lnTo>
                  <a:pt x="62210" y="13300"/>
                </a:lnTo>
                <a:lnTo>
                  <a:pt x="62170" y="13310"/>
                </a:lnTo>
                <a:lnTo>
                  <a:pt x="62140" y="13340"/>
                </a:lnTo>
                <a:lnTo>
                  <a:pt x="62100" y="13410"/>
                </a:lnTo>
                <a:lnTo>
                  <a:pt x="62110" y="13420"/>
                </a:lnTo>
                <a:lnTo>
                  <a:pt x="62130" y="13440"/>
                </a:lnTo>
                <a:lnTo>
                  <a:pt x="62150" y="13450"/>
                </a:lnTo>
                <a:lnTo>
                  <a:pt x="62170" y="13450"/>
                </a:lnTo>
                <a:lnTo>
                  <a:pt x="62150" y="13480"/>
                </a:lnTo>
                <a:lnTo>
                  <a:pt x="62110" y="13520"/>
                </a:lnTo>
                <a:lnTo>
                  <a:pt x="62070" y="13550"/>
                </a:lnTo>
                <a:lnTo>
                  <a:pt x="62040" y="13560"/>
                </a:lnTo>
                <a:lnTo>
                  <a:pt x="62010" y="13580"/>
                </a:lnTo>
                <a:lnTo>
                  <a:pt x="62010" y="13630"/>
                </a:lnTo>
                <a:lnTo>
                  <a:pt x="62040" y="13700"/>
                </a:lnTo>
                <a:lnTo>
                  <a:pt x="62020" y="13740"/>
                </a:lnTo>
                <a:lnTo>
                  <a:pt x="62010" y="13750"/>
                </a:lnTo>
                <a:lnTo>
                  <a:pt x="61980" y="13770"/>
                </a:lnTo>
                <a:lnTo>
                  <a:pt x="61940" y="13790"/>
                </a:lnTo>
                <a:lnTo>
                  <a:pt x="61890" y="13810"/>
                </a:lnTo>
                <a:lnTo>
                  <a:pt x="61890" y="13820"/>
                </a:lnTo>
                <a:lnTo>
                  <a:pt x="61890" y="13840"/>
                </a:lnTo>
                <a:lnTo>
                  <a:pt x="61940" y="13860"/>
                </a:lnTo>
                <a:lnTo>
                  <a:pt x="61940" y="13880"/>
                </a:lnTo>
                <a:lnTo>
                  <a:pt x="61930" y="13910"/>
                </a:lnTo>
                <a:lnTo>
                  <a:pt x="61920" y="13930"/>
                </a:lnTo>
                <a:lnTo>
                  <a:pt x="61850" y="13990"/>
                </a:lnTo>
                <a:lnTo>
                  <a:pt x="61830" y="14020"/>
                </a:lnTo>
                <a:lnTo>
                  <a:pt x="61930" y="14050"/>
                </a:lnTo>
                <a:lnTo>
                  <a:pt x="61920" y="14080"/>
                </a:lnTo>
                <a:lnTo>
                  <a:pt x="61900" y="14120"/>
                </a:lnTo>
                <a:lnTo>
                  <a:pt x="61660" y="14300"/>
                </a:lnTo>
                <a:lnTo>
                  <a:pt x="61590" y="14340"/>
                </a:lnTo>
                <a:lnTo>
                  <a:pt x="61460" y="14390"/>
                </a:lnTo>
                <a:lnTo>
                  <a:pt x="61430" y="14410"/>
                </a:lnTo>
                <a:lnTo>
                  <a:pt x="61410" y="14490"/>
                </a:lnTo>
                <a:lnTo>
                  <a:pt x="61400" y="14530"/>
                </a:lnTo>
                <a:lnTo>
                  <a:pt x="61380" y="14560"/>
                </a:lnTo>
                <a:lnTo>
                  <a:pt x="61370" y="14540"/>
                </a:lnTo>
                <a:lnTo>
                  <a:pt x="61360" y="14530"/>
                </a:lnTo>
                <a:lnTo>
                  <a:pt x="61340" y="14520"/>
                </a:lnTo>
                <a:lnTo>
                  <a:pt x="61320" y="14510"/>
                </a:lnTo>
                <a:lnTo>
                  <a:pt x="61330" y="14550"/>
                </a:lnTo>
                <a:lnTo>
                  <a:pt x="61350" y="14580"/>
                </a:lnTo>
                <a:lnTo>
                  <a:pt x="61380" y="14590"/>
                </a:lnTo>
                <a:lnTo>
                  <a:pt x="61410" y="14610"/>
                </a:lnTo>
                <a:lnTo>
                  <a:pt x="61410" y="14650"/>
                </a:lnTo>
                <a:lnTo>
                  <a:pt x="61380" y="14670"/>
                </a:lnTo>
                <a:lnTo>
                  <a:pt x="61330" y="14690"/>
                </a:lnTo>
                <a:lnTo>
                  <a:pt x="61300" y="14700"/>
                </a:lnTo>
                <a:lnTo>
                  <a:pt x="61280" y="14720"/>
                </a:lnTo>
                <a:lnTo>
                  <a:pt x="61280" y="14750"/>
                </a:lnTo>
                <a:lnTo>
                  <a:pt x="61290" y="14830"/>
                </a:lnTo>
                <a:lnTo>
                  <a:pt x="61290" y="14870"/>
                </a:lnTo>
                <a:lnTo>
                  <a:pt x="61280" y="14900"/>
                </a:lnTo>
                <a:lnTo>
                  <a:pt x="61210" y="15020"/>
                </a:lnTo>
                <a:lnTo>
                  <a:pt x="61190" y="15060"/>
                </a:lnTo>
                <a:lnTo>
                  <a:pt x="61200" y="15090"/>
                </a:lnTo>
                <a:lnTo>
                  <a:pt x="61250" y="15140"/>
                </a:lnTo>
                <a:lnTo>
                  <a:pt x="61240" y="15160"/>
                </a:lnTo>
                <a:lnTo>
                  <a:pt x="61210" y="15180"/>
                </a:lnTo>
                <a:lnTo>
                  <a:pt x="61210" y="15200"/>
                </a:lnTo>
                <a:lnTo>
                  <a:pt x="61200" y="15240"/>
                </a:lnTo>
                <a:lnTo>
                  <a:pt x="61190" y="15280"/>
                </a:lnTo>
                <a:lnTo>
                  <a:pt x="61180" y="15310"/>
                </a:lnTo>
                <a:lnTo>
                  <a:pt x="61190" y="15350"/>
                </a:lnTo>
                <a:lnTo>
                  <a:pt x="61200" y="15360"/>
                </a:lnTo>
                <a:lnTo>
                  <a:pt x="61250" y="15400"/>
                </a:lnTo>
                <a:lnTo>
                  <a:pt x="61260" y="15420"/>
                </a:lnTo>
                <a:lnTo>
                  <a:pt x="61280" y="15450"/>
                </a:lnTo>
                <a:lnTo>
                  <a:pt x="61290" y="15460"/>
                </a:lnTo>
                <a:lnTo>
                  <a:pt x="61280" y="15480"/>
                </a:lnTo>
                <a:lnTo>
                  <a:pt x="61240" y="15500"/>
                </a:lnTo>
                <a:lnTo>
                  <a:pt x="61240" y="15510"/>
                </a:lnTo>
                <a:lnTo>
                  <a:pt x="61240" y="15540"/>
                </a:lnTo>
                <a:lnTo>
                  <a:pt x="61250" y="15560"/>
                </a:lnTo>
                <a:lnTo>
                  <a:pt x="61260" y="15580"/>
                </a:lnTo>
                <a:lnTo>
                  <a:pt x="61260" y="15600"/>
                </a:lnTo>
                <a:lnTo>
                  <a:pt x="61250" y="15610"/>
                </a:lnTo>
                <a:lnTo>
                  <a:pt x="61230" y="15610"/>
                </a:lnTo>
                <a:lnTo>
                  <a:pt x="61160" y="15600"/>
                </a:lnTo>
                <a:lnTo>
                  <a:pt x="61150" y="15590"/>
                </a:lnTo>
                <a:lnTo>
                  <a:pt x="61140" y="15620"/>
                </a:lnTo>
                <a:lnTo>
                  <a:pt x="61130" y="15660"/>
                </a:lnTo>
                <a:lnTo>
                  <a:pt x="61120" y="15850"/>
                </a:lnTo>
                <a:lnTo>
                  <a:pt x="61110" y="15860"/>
                </a:lnTo>
                <a:lnTo>
                  <a:pt x="61100" y="15860"/>
                </a:lnTo>
                <a:lnTo>
                  <a:pt x="61070" y="15860"/>
                </a:lnTo>
                <a:lnTo>
                  <a:pt x="61040" y="15870"/>
                </a:lnTo>
                <a:lnTo>
                  <a:pt x="61040" y="15890"/>
                </a:lnTo>
                <a:lnTo>
                  <a:pt x="61060" y="15920"/>
                </a:lnTo>
                <a:lnTo>
                  <a:pt x="61070" y="15940"/>
                </a:lnTo>
                <a:lnTo>
                  <a:pt x="61040" y="15970"/>
                </a:lnTo>
                <a:lnTo>
                  <a:pt x="61000" y="15960"/>
                </a:lnTo>
                <a:lnTo>
                  <a:pt x="60960" y="15950"/>
                </a:lnTo>
                <a:lnTo>
                  <a:pt x="60930" y="15960"/>
                </a:lnTo>
                <a:lnTo>
                  <a:pt x="60900" y="16010"/>
                </a:lnTo>
                <a:lnTo>
                  <a:pt x="60930" y="16050"/>
                </a:lnTo>
                <a:lnTo>
                  <a:pt x="60970" y="16070"/>
                </a:lnTo>
                <a:lnTo>
                  <a:pt x="60980" y="16110"/>
                </a:lnTo>
                <a:lnTo>
                  <a:pt x="60950" y="16140"/>
                </a:lnTo>
                <a:lnTo>
                  <a:pt x="60910" y="16140"/>
                </a:lnTo>
                <a:lnTo>
                  <a:pt x="60900" y="16140"/>
                </a:lnTo>
                <a:lnTo>
                  <a:pt x="60860" y="16120"/>
                </a:lnTo>
                <a:lnTo>
                  <a:pt x="60850" y="16110"/>
                </a:lnTo>
                <a:lnTo>
                  <a:pt x="60850" y="16100"/>
                </a:lnTo>
                <a:lnTo>
                  <a:pt x="60850" y="16090"/>
                </a:lnTo>
                <a:lnTo>
                  <a:pt x="60860" y="16080"/>
                </a:lnTo>
                <a:lnTo>
                  <a:pt x="60860" y="16070"/>
                </a:lnTo>
                <a:lnTo>
                  <a:pt x="60850" y="16060"/>
                </a:lnTo>
                <a:lnTo>
                  <a:pt x="60840" y="16050"/>
                </a:lnTo>
                <a:lnTo>
                  <a:pt x="60830" y="16040"/>
                </a:lnTo>
                <a:lnTo>
                  <a:pt x="60810" y="16050"/>
                </a:lnTo>
                <a:lnTo>
                  <a:pt x="60780" y="16060"/>
                </a:lnTo>
                <a:lnTo>
                  <a:pt x="60770" y="16060"/>
                </a:lnTo>
                <a:lnTo>
                  <a:pt x="60750" y="16060"/>
                </a:lnTo>
                <a:lnTo>
                  <a:pt x="60730" y="16050"/>
                </a:lnTo>
                <a:lnTo>
                  <a:pt x="60690" y="16020"/>
                </a:lnTo>
                <a:lnTo>
                  <a:pt x="60680" y="16010"/>
                </a:lnTo>
                <a:lnTo>
                  <a:pt x="60670" y="16000"/>
                </a:lnTo>
                <a:lnTo>
                  <a:pt x="60650" y="15950"/>
                </a:lnTo>
                <a:lnTo>
                  <a:pt x="60650" y="15940"/>
                </a:lnTo>
                <a:lnTo>
                  <a:pt x="60630" y="15920"/>
                </a:lnTo>
                <a:lnTo>
                  <a:pt x="60530" y="15840"/>
                </a:lnTo>
                <a:lnTo>
                  <a:pt x="60500" y="15810"/>
                </a:lnTo>
                <a:lnTo>
                  <a:pt x="60500" y="15790"/>
                </a:lnTo>
                <a:lnTo>
                  <a:pt x="60490" y="15780"/>
                </a:lnTo>
                <a:lnTo>
                  <a:pt x="60490" y="15750"/>
                </a:lnTo>
                <a:lnTo>
                  <a:pt x="60480" y="15740"/>
                </a:lnTo>
                <a:lnTo>
                  <a:pt x="60470" y="15720"/>
                </a:lnTo>
                <a:lnTo>
                  <a:pt x="60460" y="15710"/>
                </a:lnTo>
                <a:lnTo>
                  <a:pt x="60450" y="15700"/>
                </a:lnTo>
                <a:lnTo>
                  <a:pt x="60440" y="15690"/>
                </a:lnTo>
                <a:lnTo>
                  <a:pt x="60280" y="15590"/>
                </a:lnTo>
                <a:lnTo>
                  <a:pt x="60240" y="15540"/>
                </a:lnTo>
                <a:lnTo>
                  <a:pt x="60210" y="15500"/>
                </a:lnTo>
                <a:lnTo>
                  <a:pt x="60200" y="15490"/>
                </a:lnTo>
                <a:lnTo>
                  <a:pt x="60190" y="15480"/>
                </a:lnTo>
                <a:lnTo>
                  <a:pt x="60170" y="15470"/>
                </a:lnTo>
                <a:lnTo>
                  <a:pt x="60150" y="15470"/>
                </a:lnTo>
                <a:lnTo>
                  <a:pt x="60130" y="15470"/>
                </a:lnTo>
                <a:lnTo>
                  <a:pt x="60110" y="15470"/>
                </a:lnTo>
                <a:lnTo>
                  <a:pt x="60100" y="15460"/>
                </a:lnTo>
                <a:lnTo>
                  <a:pt x="60080" y="15450"/>
                </a:lnTo>
                <a:lnTo>
                  <a:pt x="60030" y="15380"/>
                </a:lnTo>
                <a:lnTo>
                  <a:pt x="60000" y="15350"/>
                </a:lnTo>
                <a:lnTo>
                  <a:pt x="59990" y="15340"/>
                </a:lnTo>
                <a:lnTo>
                  <a:pt x="59980" y="15330"/>
                </a:lnTo>
                <a:lnTo>
                  <a:pt x="59900" y="15290"/>
                </a:lnTo>
                <a:lnTo>
                  <a:pt x="59870" y="15280"/>
                </a:lnTo>
                <a:lnTo>
                  <a:pt x="59850" y="15260"/>
                </a:lnTo>
                <a:lnTo>
                  <a:pt x="59790" y="15200"/>
                </a:lnTo>
                <a:lnTo>
                  <a:pt x="59770" y="15160"/>
                </a:lnTo>
                <a:lnTo>
                  <a:pt x="59750" y="15130"/>
                </a:lnTo>
                <a:lnTo>
                  <a:pt x="59700" y="15070"/>
                </a:lnTo>
                <a:lnTo>
                  <a:pt x="59660" y="15030"/>
                </a:lnTo>
                <a:lnTo>
                  <a:pt x="59600" y="14990"/>
                </a:lnTo>
                <a:lnTo>
                  <a:pt x="59510" y="14960"/>
                </a:lnTo>
                <a:lnTo>
                  <a:pt x="59440" y="14930"/>
                </a:lnTo>
                <a:lnTo>
                  <a:pt x="59370" y="14900"/>
                </a:lnTo>
                <a:lnTo>
                  <a:pt x="59350" y="14890"/>
                </a:lnTo>
                <a:lnTo>
                  <a:pt x="59290" y="14830"/>
                </a:lnTo>
                <a:lnTo>
                  <a:pt x="59270" y="14810"/>
                </a:lnTo>
                <a:lnTo>
                  <a:pt x="59260" y="14780"/>
                </a:lnTo>
                <a:lnTo>
                  <a:pt x="59250" y="14780"/>
                </a:lnTo>
                <a:lnTo>
                  <a:pt x="59230" y="14770"/>
                </a:lnTo>
                <a:lnTo>
                  <a:pt x="59210" y="14780"/>
                </a:lnTo>
                <a:lnTo>
                  <a:pt x="59200" y="14780"/>
                </a:lnTo>
                <a:lnTo>
                  <a:pt x="59190" y="14790"/>
                </a:lnTo>
                <a:lnTo>
                  <a:pt x="59180" y="14800"/>
                </a:lnTo>
                <a:lnTo>
                  <a:pt x="59170" y="14800"/>
                </a:lnTo>
                <a:lnTo>
                  <a:pt x="59170" y="14810"/>
                </a:lnTo>
                <a:lnTo>
                  <a:pt x="59150" y="14830"/>
                </a:lnTo>
                <a:lnTo>
                  <a:pt x="59130" y="14840"/>
                </a:lnTo>
                <a:lnTo>
                  <a:pt x="59110" y="14850"/>
                </a:lnTo>
                <a:lnTo>
                  <a:pt x="59080" y="14860"/>
                </a:lnTo>
                <a:lnTo>
                  <a:pt x="59040" y="14880"/>
                </a:lnTo>
                <a:lnTo>
                  <a:pt x="59020" y="14890"/>
                </a:lnTo>
                <a:lnTo>
                  <a:pt x="59000" y="14900"/>
                </a:lnTo>
                <a:lnTo>
                  <a:pt x="58980" y="14900"/>
                </a:lnTo>
                <a:lnTo>
                  <a:pt x="58960" y="14890"/>
                </a:lnTo>
                <a:lnTo>
                  <a:pt x="58910" y="14870"/>
                </a:lnTo>
                <a:lnTo>
                  <a:pt x="58890" y="14870"/>
                </a:lnTo>
                <a:lnTo>
                  <a:pt x="58880" y="14870"/>
                </a:lnTo>
                <a:lnTo>
                  <a:pt x="58870" y="14880"/>
                </a:lnTo>
                <a:lnTo>
                  <a:pt x="58860" y="14880"/>
                </a:lnTo>
                <a:lnTo>
                  <a:pt x="58840" y="14880"/>
                </a:lnTo>
                <a:lnTo>
                  <a:pt x="58830" y="14860"/>
                </a:lnTo>
                <a:lnTo>
                  <a:pt x="58810" y="14840"/>
                </a:lnTo>
                <a:lnTo>
                  <a:pt x="58770" y="14790"/>
                </a:lnTo>
                <a:lnTo>
                  <a:pt x="58760" y="14760"/>
                </a:lnTo>
                <a:lnTo>
                  <a:pt x="58760" y="14750"/>
                </a:lnTo>
                <a:lnTo>
                  <a:pt x="58770" y="14740"/>
                </a:lnTo>
                <a:lnTo>
                  <a:pt x="58770" y="14720"/>
                </a:lnTo>
                <a:lnTo>
                  <a:pt x="58760" y="14710"/>
                </a:lnTo>
                <a:lnTo>
                  <a:pt x="58730" y="14670"/>
                </a:lnTo>
                <a:lnTo>
                  <a:pt x="58720" y="14650"/>
                </a:lnTo>
                <a:lnTo>
                  <a:pt x="58710" y="14630"/>
                </a:lnTo>
                <a:lnTo>
                  <a:pt x="58710" y="14570"/>
                </a:lnTo>
                <a:lnTo>
                  <a:pt x="58710" y="14540"/>
                </a:lnTo>
                <a:lnTo>
                  <a:pt x="58710" y="14530"/>
                </a:lnTo>
                <a:lnTo>
                  <a:pt x="58690" y="14520"/>
                </a:lnTo>
                <a:lnTo>
                  <a:pt x="58670" y="14500"/>
                </a:lnTo>
                <a:lnTo>
                  <a:pt x="58630" y="14480"/>
                </a:lnTo>
                <a:lnTo>
                  <a:pt x="58600" y="14470"/>
                </a:lnTo>
                <a:lnTo>
                  <a:pt x="58580" y="14470"/>
                </a:lnTo>
                <a:lnTo>
                  <a:pt x="58540" y="14470"/>
                </a:lnTo>
                <a:lnTo>
                  <a:pt x="58530" y="14470"/>
                </a:lnTo>
                <a:lnTo>
                  <a:pt x="58520" y="14470"/>
                </a:lnTo>
                <a:lnTo>
                  <a:pt x="58470" y="14450"/>
                </a:lnTo>
                <a:lnTo>
                  <a:pt x="58460" y="14450"/>
                </a:lnTo>
                <a:lnTo>
                  <a:pt x="58440" y="14450"/>
                </a:lnTo>
                <a:lnTo>
                  <a:pt x="58410" y="14460"/>
                </a:lnTo>
                <a:lnTo>
                  <a:pt x="58390" y="14460"/>
                </a:lnTo>
                <a:lnTo>
                  <a:pt x="58370" y="14450"/>
                </a:lnTo>
                <a:lnTo>
                  <a:pt x="58330" y="14420"/>
                </a:lnTo>
                <a:lnTo>
                  <a:pt x="58280" y="14400"/>
                </a:lnTo>
                <a:lnTo>
                  <a:pt x="58270" y="14400"/>
                </a:lnTo>
                <a:lnTo>
                  <a:pt x="58260" y="14400"/>
                </a:lnTo>
                <a:lnTo>
                  <a:pt x="58240" y="14410"/>
                </a:lnTo>
                <a:lnTo>
                  <a:pt x="58220" y="14410"/>
                </a:lnTo>
                <a:lnTo>
                  <a:pt x="58210" y="14410"/>
                </a:lnTo>
                <a:lnTo>
                  <a:pt x="58200" y="14410"/>
                </a:lnTo>
                <a:lnTo>
                  <a:pt x="58190" y="14400"/>
                </a:lnTo>
                <a:lnTo>
                  <a:pt x="58180" y="14380"/>
                </a:lnTo>
                <a:lnTo>
                  <a:pt x="58180" y="14360"/>
                </a:lnTo>
                <a:lnTo>
                  <a:pt x="58180" y="14330"/>
                </a:lnTo>
                <a:lnTo>
                  <a:pt x="58180" y="14270"/>
                </a:lnTo>
                <a:lnTo>
                  <a:pt x="58170" y="14120"/>
                </a:lnTo>
                <a:lnTo>
                  <a:pt x="58130" y="14120"/>
                </a:lnTo>
                <a:lnTo>
                  <a:pt x="58120" y="14120"/>
                </a:lnTo>
                <a:lnTo>
                  <a:pt x="58110" y="14110"/>
                </a:lnTo>
                <a:lnTo>
                  <a:pt x="57970" y="13910"/>
                </a:lnTo>
                <a:lnTo>
                  <a:pt x="57880" y="13830"/>
                </a:lnTo>
                <a:lnTo>
                  <a:pt x="57850" y="13810"/>
                </a:lnTo>
                <a:lnTo>
                  <a:pt x="57810" y="13790"/>
                </a:lnTo>
                <a:lnTo>
                  <a:pt x="57790" y="13780"/>
                </a:lnTo>
                <a:lnTo>
                  <a:pt x="57790" y="13770"/>
                </a:lnTo>
                <a:lnTo>
                  <a:pt x="57780" y="13750"/>
                </a:lnTo>
                <a:lnTo>
                  <a:pt x="57780" y="13740"/>
                </a:lnTo>
                <a:lnTo>
                  <a:pt x="57780" y="13710"/>
                </a:lnTo>
                <a:lnTo>
                  <a:pt x="57780" y="13700"/>
                </a:lnTo>
                <a:lnTo>
                  <a:pt x="57780" y="13690"/>
                </a:lnTo>
                <a:lnTo>
                  <a:pt x="57770" y="13670"/>
                </a:lnTo>
                <a:lnTo>
                  <a:pt x="57750" y="13660"/>
                </a:lnTo>
                <a:lnTo>
                  <a:pt x="57680" y="13620"/>
                </a:lnTo>
                <a:lnTo>
                  <a:pt x="57620" y="13590"/>
                </a:lnTo>
                <a:lnTo>
                  <a:pt x="57610" y="13580"/>
                </a:lnTo>
                <a:lnTo>
                  <a:pt x="57600" y="13570"/>
                </a:lnTo>
                <a:lnTo>
                  <a:pt x="57580" y="13530"/>
                </a:lnTo>
                <a:lnTo>
                  <a:pt x="57570" y="13520"/>
                </a:lnTo>
                <a:lnTo>
                  <a:pt x="57560" y="13510"/>
                </a:lnTo>
                <a:lnTo>
                  <a:pt x="57530" y="13500"/>
                </a:lnTo>
                <a:lnTo>
                  <a:pt x="57470" y="13490"/>
                </a:lnTo>
                <a:lnTo>
                  <a:pt x="57460" y="13480"/>
                </a:lnTo>
                <a:lnTo>
                  <a:pt x="57450" y="13470"/>
                </a:lnTo>
                <a:lnTo>
                  <a:pt x="57440" y="13460"/>
                </a:lnTo>
                <a:lnTo>
                  <a:pt x="57430" y="13440"/>
                </a:lnTo>
                <a:lnTo>
                  <a:pt x="57430" y="13420"/>
                </a:lnTo>
                <a:lnTo>
                  <a:pt x="57420" y="13400"/>
                </a:lnTo>
                <a:lnTo>
                  <a:pt x="57410" y="13400"/>
                </a:lnTo>
                <a:lnTo>
                  <a:pt x="57390" y="13390"/>
                </a:lnTo>
                <a:lnTo>
                  <a:pt x="57360" y="13380"/>
                </a:lnTo>
                <a:lnTo>
                  <a:pt x="57340" y="13380"/>
                </a:lnTo>
                <a:lnTo>
                  <a:pt x="57320" y="13370"/>
                </a:lnTo>
                <a:lnTo>
                  <a:pt x="57300" y="13350"/>
                </a:lnTo>
                <a:lnTo>
                  <a:pt x="57280" y="13340"/>
                </a:lnTo>
                <a:lnTo>
                  <a:pt x="57260" y="13340"/>
                </a:lnTo>
                <a:lnTo>
                  <a:pt x="57240" y="13340"/>
                </a:lnTo>
                <a:lnTo>
                  <a:pt x="57230" y="13330"/>
                </a:lnTo>
                <a:lnTo>
                  <a:pt x="57220" y="13330"/>
                </a:lnTo>
                <a:lnTo>
                  <a:pt x="57200" y="13310"/>
                </a:lnTo>
                <a:lnTo>
                  <a:pt x="57180" y="13310"/>
                </a:lnTo>
                <a:lnTo>
                  <a:pt x="57160" y="13330"/>
                </a:lnTo>
                <a:lnTo>
                  <a:pt x="57150" y="13330"/>
                </a:lnTo>
                <a:lnTo>
                  <a:pt x="57140" y="13330"/>
                </a:lnTo>
                <a:lnTo>
                  <a:pt x="57120" y="13320"/>
                </a:lnTo>
                <a:lnTo>
                  <a:pt x="57110" y="13300"/>
                </a:lnTo>
                <a:lnTo>
                  <a:pt x="57100" y="13280"/>
                </a:lnTo>
                <a:lnTo>
                  <a:pt x="57100" y="13270"/>
                </a:lnTo>
                <a:lnTo>
                  <a:pt x="57100" y="13250"/>
                </a:lnTo>
                <a:lnTo>
                  <a:pt x="57100" y="13240"/>
                </a:lnTo>
                <a:lnTo>
                  <a:pt x="57100" y="13230"/>
                </a:lnTo>
                <a:lnTo>
                  <a:pt x="57090" y="13210"/>
                </a:lnTo>
                <a:lnTo>
                  <a:pt x="57050" y="13160"/>
                </a:lnTo>
                <a:lnTo>
                  <a:pt x="57040" y="13140"/>
                </a:lnTo>
                <a:lnTo>
                  <a:pt x="57030" y="13130"/>
                </a:lnTo>
                <a:lnTo>
                  <a:pt x="57020" y="13100"/>
                </a:lnTo>
                <a:lnTo>
                  <a:pt x="57020" y="13090"/>
                </a:lnTo>
                <a:lnTo>
                  <a:pt x="57020" y="13080"/>
                </a:lnTo>
                <a:lnTo>
                  <a:pt x="57000" y="13050"/>
                </a:lnTo>
                <a:lnTo>
                  <a:pt x="57000" y="13030"/>
                </a:lnTo>
                <a:lnTo>
                  <a:pt x="57000" y="13020"/>
                </a:lnTo>
                <a:lnTo>
                  <a:pt x="57010" y="13020"/>
                </a:lnTo>
                <a:lnTo>
                  <a:pt x="57020" y="13010"/>
                </a:lnTo>
                <a:lnTo>
                  <a:pt x="57020" y="13000"/>
                </a:lnTo>
                <a:lnTo>
                  <a:pt x="57020" y="12990"/>
                </a:lnTo>
                <a:lnTo>
                  <a:pt x="57020" y="12980"/>
                </a:lnTo>
                <a:lnTo>
                  <a:pt x="57010" y="12960"/>
                </a:lnTo>
                <a:lnTo>
                  <a:pt x="57000" y="12940"/>
                </a:lnTo>
                <a:lnTo>
                  <a:pt x="57000" y="12930"/>
                </a:lnTo>
                <a:lnTo>
                  <a:pt x="56990" y="12930"/>
                </a:lnTo>
                <a:lnTo>
                  <a:pt x="56960" y="12920"/>
                </a:lnTo>
                <a:lnTo>
                  <a:pt x="56910" y="12910"/>
                </a:lnTo>
                <a:lnTo>
                  <a:pt x="56890" y="12910"/>
                </a:lnTo>
                <a:lnTo>
                  <a:pt x="56880" y="12900"/>
                </a:lnTo>
                <a:lnTo>
                  <a:pt x="56880" y="12870"/>
                </a:lnTo>
                <a:lnTo>
                  <a:pt x="56870" y="12860"/>
                </a:lnTo>
                <a:lnTo>
                  <a:pt x="56870" y="12840"/>
                </a:lnTo>
                <a:lnTo>
                  <a:pt x="56870" y="12830"/>
                </a:lnTo>
                <a:lnTo>
                  <a:pt x="56860" y="12810"/>
                </a:lnTo>
                <a:lnTo>
                  <a:pt x="56790" y="12780"/>
                </a:lnTo>
                <a:lnTo>
                  <a:pt x="56780" y="12770"/>
                </a:lnTo>
                <a:lnTo>
                  <a:pt x="56770" y="12750"/>
                </a:lnTo>
                <a:lnTo>
                  <a:pt x="56770" y="12740"/>
                </a:lnTo>
                <a:lnTo>
                  <a:pt x="56790" y="12730"/>
                </a:lnTo>
                <a:lnTo>
                  <a:pt x="56790" y="12720"/>
                </a:lnTo>
                <a:lnTo>
                  <a:pt x="56780" y="12700"/>
                </a:lnTo>
                <a:lnTo>
                  <a:pt x="56760" y="12660"/>
                </a:lnTo>
                <a:lnTo>
                  <a:pt x="56750" y="12630"/>
                </a:lnTo>
                <a:lnTo>
                  <a:pt x="56740" y="12620"/>
                </a:lnTo>
                <a:lnTo>
                  <a:pt x="56720" y="12610"/>
                </a:lnTo>
                <a:lnTo>
                  <a:pt x="56670" y="12590"/>
                </a:lnTo>
                <a:lnTo>
                  <a:pt x="56650" y="12560"/>
                </a:lnTo>
                <a:lnTo>
                  <a:pt x="56610" y="12530"/>
                </a:lnTo>
                <a:lnTo>
                  <a:pt x="56590" y="12500"/>
                </a:lnTo>
                <a:lnTo>
                  <a:pt x="56560" y="12450"/>
                </a:lnTo>
                <a:lnTo>
                  <a:pt x="56530" y="12420"/>
                </a:lnTo>
                <a:lnTo>
                  <a:pt x="56510" y="12390"/>
                </a:lnTo>
                <a:lnTo>
                  <a:pt x="56490" y="12330"/>
                </a:lnTo>
                <a:lnTo>
                  <a:pt x="56460" y="12290"/>
                </a:lnTo>
                <a:lnTo>
                  <a:pt x="56460" y="12280"/>
                </a:lnTo>
                <a:lnTo>
                  <a:pt x="56440" y="12260"/>
                </a:lnTo>
                <a:lnTo>
                  <a:pt x="56410" y="12250"/>
                </a:lnTo>
                <a:lnTo>
                  <a:pt x="56390" y="12250"/>
                </a:lnTo>
                <a:lnTo>
                  <a:pt x="56370" y="12250"/>
                </a:lnTo>
                <a:lnTo>
                  <a:pt x="56350" y="12260"/>
                </a:lnTo>
                <a:lnTo>
                  <a:pt x="56340" y="12260"/>
                </a:lnTo>
                <a:lnTo>
                  <a:pt x="56320" y="12250"/>
                </a:lnTo>
                <a:lnTo>
                  <a:pt x="56280" y="12220"/>
                </a:lnTo>
                <a:lnTo>
                  <a:pt x="56260" y="12210"/>
                </a:lnTo>
                <a:lnTo>
                  <a:pt x="56250" y="12200"/>
                </a:lnTo>
                <a:lnTo>
                  <a:pt x="56170" y="12180"/>
                </a:lnTo>
                <a:lnTo>
                  <a:pt x="56160" y="12170"/>
                </a:lnTo>
                <a:lnTo>
                  <a:pt x="56140" y="12160"/>
                </a:lnTo>
                <a:lnTo>
                  <a:pt x="56120" y="12130"/>
                </a:lnTo>
                <a:lnTo>
                  <a:pt x="56100" y="12120"/>
                </a:lnTo>
                <a:lnTo>
                  <a:pt x="56040" y="12080"/>
                </a:lnTo>
                <a:lnTo>
                  <a:pt x="56020" y="12070"/>
                </a:lnTo>
                <a:lnTo>
                  <a:pt x="55900" y="11990"/>
                </a:lnTo>
                <a:lnTo>
                  <a:pt x="55840" y="11970"/>
                </a:lnTo>
                <a:lnTo>
                  <a:pt x="55820" y="11960"/>
                </a:lnTo>
                <a:lnTo>
                  <a:pt x="55750" y="11890"/>
                </a:lnTo>
                <a:lnTo>
                  <a:pt x="55700" y="11840"/>
                </a:lnTo>
                <a:lnTo>
                  <a:pt x="55690" y="11840"/>
                </a:lnTo>
                <a:lnTo>
                  <a:pt x="55660" y="11830"/>
                </a:lnTo>
                <a:lnTo>
                  <a:pt x="55640" y="11810"/>
                </a:lnTo>
                <a:lnTo>
                  <a:pt x="55350" y="11560"/>
                </a:lnTo>
                <a:lnTo>
                  <a:pt x="55340" y="11560"/>
                </a:lnTo>
                <a:lnTo>
                  <a:pt x="55330" y="11560"/>
                </a:lnTo>
                <a:lnTo>
                  <a:pt x="55320" y="11560"/>
                </a:lnTo>
                <a:lnTo>
                  <a:pt x="55300" y="11570"/>
                </a:lnTo>
                <a:lnTo>
                  <a:pt x="55290" y="11580"/>
                </a:lnTo>
                <a:lnTo>
                  <a:pt x="55280" y="11570"/>
                </a:lnTo>
                <a:lnTo>
                  <a:pt x="55260" y="11560"/>
                </a:lnTo>
                <a:lnTo>
                  <a:pt x="55220" y="11520"/>
                </a:lnTo>
                <a:lnTo>
                  <a:pt x="55210" y="11500"/>
                </a:lnTo>
                <a:lnTo>
                  <a:pt x="55210" y="11490"/>
                </a:lnTo>
                <a:lnTo>
                  <a:pt x="55200" y="11460"/>
                </a:lnTo>
                <a:lnTo>
                  <a:pt x="55200" y="11440"/>
                </a:lnTo>
                <a:lnTo>
                  <a:pt x="55210" y="11430"/>
                </a:lnTo>
                <a:lnTo>
                  <a:pt x="55220" y="11410"/>
                </a:lnTo>
                <a:lnTo>
                  <a:pt x="55220" y="11400"/>
                </a:lnTo>
                <a:lnTo>
                  <a:pt x="55210" y="11380"/>
                </a:lnTo>
                <a:lnTo>
                  <a:pt x="55130" y="11260"/>
                </a:lnTo>
                <a:lnTo>
                  <a:pt x="55120" y="11230"/>
                </a:lnTo>
                <a:lnTo>
                  <a:pt x="55120" y="11210"/>
                </a:lnTo>
                <a:lnTo>
                  <a:pt x="55120" y="11180"/>
                </a:lnTo>
                <a:lnTo>
                  <a:pt x="55120" y="11170"/>
                </a:lnTo>
                <a:lnTo>
                  <a:pt x="55110" y="11160"/>
                </a:lnTo>
                <a:lnTo>
                  <a:pt x="55080" y="11150"/>
                </a:lnTo>
                <a:lnTo>
                  <a:pt x="55070" y="11140"/>
                </a:lnTo>
                <a:lnTo>
                  <a:pt x="55010" y="11060"/>
                </a:lnTo>
                <a:lnTo>
                  <a:pt x="55000" y="11040"/>
                </a:lnTo>
                <a:lnTo>
                  <a:pt x="54990" y="11030"/>
                </a:lnTo>
                <a:lnTo>
                  <a:pt x="54960" y="11020"/>
                </a:lnTo>
                <a:lnTo>
                  <a:pt x="54880" y="10990"/>
                </a:lnTo>
                <a:lnTo>
                  <a:pt x="54850" y="10990"/>
                </a:lnTo>
                <a:lnTo>
                  <a:pt x="54740" y="10990"/>
                </a:lnTo>
                <a:lnTo>
                  <a:pt x="54720" y="10980"/>
                </a:lnTo>
                <a:lnTo>
                  <a:pt x="54680" y="10970"/>
                </a:lnTo>
                <a:lnTo>
                  <a:pt x="54610" y="10940"/>
                </a:lnTo>
                <a:lnTo>
                  <a:pt x="54600" y="10940"/>
                </a:lnTo>
                <a:lnTo>
                  <a:pt x="54580" y="10940"/>
                </a:lnTo>
                <a:lnTo>
                  <a:pt x="54560" y="10950"/>
                </a:lnTo>
                <a:lnTo>
                  <a:pt x="54550" y="10950"/>
                </a:lnTo>
                <a:lnTo>
                  <a:pt x="54500" y="10940"/>
                </a:lnTo>
                <a:lnTo>
                  <a:pt x="54490" y="10930"/>
                </a:lnTo>
                <a:lnTo>
                  <a:pt x="54390" y="10840"/>
                </a:lnTo>
                <a:lnTo>
                  <a:pt x="54360" y="10800"/>
                </a:lnTo>
                <a:lnTo>
                  <a:pt x="54280" y="10730"/>
                </a:lnTo>
                <a:lnTo>
                  <a:pt x="54260" y="10700"/>
                </a:lnTo>
                <a:lnTo>
                  <a:pt x="54250" y="10690"/>
                </a:lnTo>
                <a:lnTo>
                  <a:pt x="54250" y="10670"/>
                </a:lnTo>
                <a:lnTo>
                  <a:pt x="54250" y="10660"/>
                </a:lnTo>
                <a:lnTo>
                  <a:pt x="54240" y="10640"/>
                </a:lnTo>
                <a:lnTo>
                  <a:pt x="54240" y="10630"/>
                </a:lnTo>
                <a:lnTo>
                  <a:pt x="54230" y="10630"/>
                </a:lnTo>
                <a:lnTo>
                  <a:pt x="54220" y="10620"/>
                </a:lnTo>
                <a:lnTo>
                  <a:pt x="54200" y="10620"/>
                </a:lnTo>
                <a:lnTo>
                  <a:pt x="54190" y="10620"/>
                </a:lnTo>
                <a:lnTo>
                  <a:pt x="54170" y="10630"/>
                </a:lnTo>
                <a:lnTo>
                  <a:pt x="54150" y="10620"/>
                </a:lnTo>
                <a:lnTo>
                  <a:pt x="54130" y="10620"/>
                </a:lnTo>
                <a:lnTo>
                  <a:pt x="54100" y="10610"/>
                </a:lnTo>
                <a:lnTo>
                  <a:pt x="54090" y="10610"/>
                </a:lnTo>
                <a:lnTo>
                  <a:pt x="54080" y="10620"/>
                </a:lnTo>
                <a:lnTo>
                  <a:pt x="54080" y="10630"/>
                </a:lnTo>
                <a:lnTo>
                  <a:pt x="54060" y="10620"/>
                </a:lnTo>
                <a:lnTo>
                  <a:pt x="54050" y="10600"/>
                </a:lnTo>
                <a:lnTo>
                  <a:pt x="53980" y="10460"/>
                </a:lnTo>
                <a:lnTo>
                  <a:pt x="53970" y="10440"/>
                </a:lnTo>
                <a:lnTo>
                  <a:pt x="53960" y="10420"/>
                </a:lnTo>
                <a:lnTo>
                  <a:pt x="53950" y="10400"/>
                </a:lnTo>
                <a:lnTo>
                  <a:pt x="53930" y="10390"/>
                </a:lnTo>
                <a:lnTo>
                  <a:pt x="53880" y="10360"/>
                </a:lnTo>
                <a:lnTo>
                  <a:pt x="53810" y="10300"/>
                </a:lnTo>
                <a:lnTo>
                  <a:pt x="53800" y="10290"/>
                </a:lnTo>
                <a:lnTo>
                  <a:pt x="53780" y="10290"/>
                </a:lnTo>
                <a:lnTo>
                  <a:pt x="53750" y="10290"/>
                </a:lnTo>
                <a:lnTo>
                  <a:pt x="53710" y="10280"/>
                </a:lnTo>
                <a:lnTo>
                  <a:pt x="53630" y="10260"/>
                </a:lnTo>
                <a:lnTo>
                  <a:pt x="53580" y="10260"/>
                </a:lnTo>
                <a:lnTo>
                  <a:pt x="53570" y="10250"/>
                </a:lnTo>
                <a:lnTo>
                  <a:pt x="53550" y="10240"/>
                </a:lnTo>
                <a:lnTo>
                  <a:pt x="53480" y="10180"/>
                </a:lnTo>
                <a:lnTo>
                  <a:pt x="53380" y="10120"/>
                </a:lnTo>
                <a:lnTo>
                  <a:pt x="53370" y="10100"/>
                </a:lnTo>
                <a:lnTo>
                  <a:pt x="53360" y="10090"/>
                </a:lnTo>
                <a:lnTo>
                  <a:pt x="53350" y="10070"/>
                </a:lnTo>
                <a:lnTo>
                  <a:pt x="53350" y="10060"/>
                </a:lnTo>
                <a:lnTo>
                  <a:pt x="53340" y="10060"/>
                </a:lnTo>
                <a:lnTo>
                  <a:pt x="53330" y="10040"/>
                </a:lnTo>
                <a:lnTo>
                  <a:pt x="53300" y="10020"/>
                </a:lnTo>
                <a:lnTo>
                  <a:pt x="53290" y="10010"/>
                </a:lnTo>
                <a:lnTo>
                  <a:pt x="53270" y="10000"/>
                </a:lnTo>
                <a:lnTo>
                  <a:pt x="53250" y="10000"/>
                </a:lnTo>
                <a:lnTo>
                  <a:pt x="53090" y="9970"/>
                </a:lnTo>
                <a:lnTo>
                  <a:pt x="52650" y="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isi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60" y="19080"/>
                </a:moveTo>
                <a:lnTo>
                  <a:pt x="66550" y="19070"/>
                </a:lnTo>
                <a:lnTo>
                  <a:pt x="66390" y="18960"/>
                </a:lnTo>
                <a:lnTo>
                  <a:pt x="66320" y="18900"/>
                </a:lnTo>
                <a:lnTo>
                  <a:pt x="66290" y="18860"/>
                </a:lnTo>
                <a:lnTo>
                  <a:pt x="66280" y="18840"/>
                </a:lnTo>
                <a:lnTo>
                  <a:pt x="66270" y="18810"/>
                </a:lnTo>
                <a:lnTo>
                  <a:pt x="66260" y="18790"/>
                </a:lnTo>
                <a:lnTo>
                  <a:pt x="66260" y="18740"/>
                </a:lnTo>
                <a:lnTo>
                  <a:pt x="66250" y="18710"/>
                </a:lnTo>
                <a:lnTo>
                  <a:pt x="66230" y="18680"/>
                </a:lnTo>
                <a:lnTo>
                  <a:pt x="66210" y="18650"/>
                </a:lnTo>
                <a:lnTo>
                  <a:pt x="66140" y="18580"/>
                </a:lnTo>
                <a:lnTo>
                  <a:pt x="66120" y="18550"/>
                </a:lnTo>
                <a:lnTo>
                  <a:pt x="66110" y="18520"/>
                </a:lnTo>
                <a:lnTo>
                  <a:pt x="66100" y="18410"/>
                </a:lnTo>
                <a:lnTo>
                  <a:pt x="66090" y="18240"/>
                </a:lnTo>
                <a:lnTo>
                  <a:pt x="66070" y="18160"/>
                </a:lnTo>
                <a:lnTo>
                  <a:pt x="66040" y="18080"/>
                </a:lnTo>
                <a:lnTo>
                  <a:pt x="65740" y="17460"/>
                </a:lnTo>
                <a:lnTo>
                  <a:pt x="65740" y="17430"/>
                </a:lnTo>
                <a:lnTo>
                  <a:pt x="65740" y="17380"/>
                </a:lnTo>
                <a:lnTo>
                  <a:pt x="65740" y="17350"/>
                </a:lnTo>
                <a:lnTo>
                  <a:pt x="65750" y="17320"/>
                </a:lnTo>
                <a:lnTo>
                  <a:pt x="65780" y="17250"/>
                </a:lnTo>
                <a:lnTo>
                  <a:pt x="65780" y="17240"/>
                </a:lnTo>
                <a:lnTo>
                  <a:pt x="65790" y="17220"/>
                </a:lnTo>
                <a:lnTo>
                  <a:pt x="65850" y="17180"/>
                </a:lnTo>
                <a:lnTo>
                  <a:pt x="65860" y="17180"/>
                </a:lnTo>
                <a:lnTo>
                  <a:pt x="65910" y="17170"/>
                </a:lnTo>
                <a:lnTo>
                  <a:pt x="65960" y="17170"/>
                </a:lnTo>
                <a:lnTo>
                  <a:pt x="66000" y="17190"/>
                </a:lnTo>
                <a:lnTo>
                  <a:pt x="66030" y="17230"/>
                </a:lnTo>
                <a:lnTo>
                  <a:pt x="66060" y="17320"/>
                </a:lnTo>
                <a:lnTo>
                  <a:pt x="66080" y="17340"/>
                </a:lnTo>
                <a:lnTo>
                  <a:pt x="66100" y="17360"/>
                </a:lnTo>
                <a:lnTo>
                  <a:pt x="66160" y="17370"/>
                </a:lnTo>
                <a:lnTo>
                  <a:pt x="66280" y="17440"/>
                </a:lnTo>
                <a:lnTo>
                  <a:pt x="66360" y="17380"/>
                </a:lnTo>
                <a:lnTo>
                  <a:pt x="66440" y="17290"/>
                </a:lnTo>
                <a:lnTo>
                  <a:pt x="66490" y="17250"/>
                </a:lnTo>
                <a:lnTo>
                  <a:pt x="66550" y="17240"/>
                </a:lnTo>
                <a:lnTo>
                  <a:pt x="66590" y="17210"/>
                </a:lnTo>
                <a:lnTo>
                  <a:pt x="66620" y="17170"/>
                </a:lnTo>
                <a:lnTo>
                  <a:pt x="66640" y="17120"/>
                </a:lnTo>
                <a:lnTo>
                  <a:pt x="66650" y="17090"/>
                </a:lnTo>
                <a:lnTo>
                  <a:pt x="66640" y="17070"/>
                </a:lnTo>
                <a:lnTo>
                  <a:pt x="66640" y="17050"/>
                </a:lnTo>
                <a:lnTo>
                  <a:pt x="66670" y="17000"/>
                </a:lnTo>
                <a:lnTo>
                  <a:pt x="66670" y="16980"/>
                </a:lnTo>
                <a:lnTo>
                  <a:pt x="66670" y="16950"/>
                </a:lnTo>
                <a:lnTo>
                  <a:pt x="66660" y="16930"/>
                </a:lnTo>
                <a:lnTo>
                  <a:pt x="66610" y="16830"/>
                </a:lnTo>
                <a:lnTo>
                  <a:pt x="66610" y="16800"/>
                </a:lnTo>
                <a:lnTo>
                  <a:pt x="66660" y="16780"/>
                </a:lnTo>
                <a:lnTo>
                  <a:pt x="66700" y="16760"/>
                </a:lnTo>
                <a:lnTo>
                  <a:pt x="66710" y="16720"/>
                </a:lnTo>
                <a:lnTo>
                  <a:pt x="66720" y="16670"/>
                </a:lnTo>
                <a:lnTo>
                  <a:pt x="66740" y="16640"/>
                </a:lnTo>
                <a:lnTo>
                  <a:pt x="66780" y="16630"/>
                </a:lnTo>
                <a:lnTo>
                  <a:pt x="66840" y="16640"/>
                </a:lnTo>
                <a:lnTo>
                  <a:pt x="66890" y="16630"/>
                </a:lnTo>
                <a:lnTo>
                  <a:pt x="66910" y="16600"/>
                </a:lnTo>
                <a:lnTo>
                  <a:pt x="66920" y="16490"/>
                </a:lnTo>
                <a:lnTo>
                  <a:pt x="66930" y="16440"/>
                </a:lnTo>
                <a:lnTo>
                  <a:pt x="66960" y="16400"/>
                </a:lnTo>
                <a:lnTo>
                  <a:pt x="66990" y="16360"/>
                </a:lnTo>
                <a:lnTo>
                  <a:pt x="67030" y="16340"/>
                </a:lnTo>
                <a:lnTo>
                  <a:pt x="67070" y="16320"/>
                </a:lnTo>
                <a:lnTo>
                  <a:pt x="67170" y="16310"/>
                </a:lnTo>
                <a:lnTo>
                  <a:pt x="67270" y="16250"/>
                </a:lnTo>
                <a:lnTo>
                  <a:pt x="67320" y="16250"/>
                </a:lnTo>
                <a:lnTo>
                  <a:pt x="67360" y="16270"/>
                </a:lnTo>
                <a:lnTo>
                  <a:pt x="67400" y="16290"/>
                </a:lnTo>
                <a:lnTo>
                  <a:pt x="67430" y="16300"/>
                </a:lnTo>
                <a:lnTo>
                  <a:pt x="67510" y="16310"/>
                </a:lnTo>
                <a:lnTo>
                  <a:pt x="67560" y="16300"/>
                </a:lnTo>
                <a:lnTo>
                  <a:pt x="67590" y="16270"/>
                </a:lnTo>
                <a:lnTo>
                  <a:pt x="67600" y="16220"/>
                </a:lnTo>
                <a:lnTo>
                  <a:pt x="67570" y="16130"/>
                </a:lnTo>
                <a:lnTo>
                  <a:pt x="67590" y="16090"/>
                </a:lnTo>
                <a:lnTo>
                  <a:pt x="67720" y="15950"/>
                </a:lnTo>
                <a:lnTo>
                  <a:pt x="67760" y="15940"/>
                </a:lnTo>
                <a:lnTo>
                  <a:pt x="67860" y="15930"/>
                </a:lnTo>
                <a:lnTo>
                  <a:pt x="67900" y="15910"/>
                </a:lnTo>
                <a:lnTo>
                  <a:pt x="67930" y="15880"/>
                </a:lnTo>
                <a:lnTo>
                  <a:pt x="67950" y="15840"/>
                </a:lnTo>
                <a:lnTo>
                  <a:pt x="67960" y="15800"/>
                </a:lnTo>
                <a:lnTo>
                  <a:pt x="67990" y="15700"/>
                </a:lnTo>
                <a:lnTo>
                  <a:pt x="68010" y="15650"/>
                </a:lnTo>
                <a:lnTo>
                  <a:pt x="68050" y="15620"/>
                </a:lnTo>
                <a:lnTo>
                  <a:pt x="68100" y="15600"/>
                </a:lnTo>
                <a:lnTo>
                  <a:pt x="68190" y="15600"/>
                </a:lnTo>
                <a:lnTo>
                  <a:pt x="68210" y="15610"/>
                </a:lnTo>
                <a:lnTo>
                  <a:pt x="68210" y="15630"/>
                </a:lnTo>
                <a:lnTo>
                  <a:pt x="68230" y="15630"/>
                </a:lnTo>
                <a:lnTo>
                  <a:pt x="68250" y="15620"/>
                </a:lnTo>
                <a:lnTo>
                  <a:pt x="68280" y="15580"/>
                </a:lnTo>
                <a:lnTo>
                  <a:pt x="68290" y="15530"/>
                </a:lnTo>
                <a:lnTo>
                  <a:pt x="68300" y="15470"/>
                </a:lnTo>
                <a:lnTo>
                  <a:pt x="68300" y="15420"/>
                </a:lnTo>
                <a:lnTo>
                  <a:pt x="68300" y="15380"/>
                </a:lnTo>
                <a:lnTo>
                  <a:pt x="68290" y="15350"/>
                </a:lnTo>
                <a:lnTo>
                  <a:pt x="68280" y="15310"/>
                </a:lnTo>
                <a:lnTo>
                  <a:pt x="68300" y="15270"/>
                </a:lnTo>
                <a:lnTo>
                  <a:pt x="68330" y="15230"/>
                </a:lnTo>
                <a:lnTo>
                  <a:pt x="68390" y="15190"/>
                </a:lnTo>
                <a:lnTo>
                  <a:pt x="68460" y="15110"/>
                </a:lnTo>
                <a:lnTo>
                  <a:pt x="68470" y="15080"/>
                </a:lnTo>
                <a:lnTo>
                  <a:pt x="68480" y="15040"/>
                </a:lnTo>
                <a:lnTo>
                  <a:pt x="68500" y="14900"/>
                </a:lnTo>
                <a:lnTo>
                  <a:pt x="68510" y="14890"/>
                </a:lnTo>
                <a:lnTo>
                  <a:pt x="68510" y="14880"/>
                </a:lnTo>
                <a:lnTo>
                  <a:pt x="68540" y="14800"/>
                </a:lnTo>
                <a:lnTo>
                  <a:pt x="68540" y="14700"/>
                </a:lnTo>
                <a:lnTo>
                  <a:pt x="68540" y="14650"/>
                </a:lnTo>
                <a:lnTo>
                  <a:pt x="68540" y="14640"/>
                </a:lnTo>
                <a:lnTo>
                  <a:pt x="68560" y="14610"/>
                </a:lnTo>
                <a:lnTo>
                  <a:pt x="68580" y="14570"/>
                </a:lnTo>
                <a:lnTo>
                  <a:pt x="68600" y="14550"/>
                </a:lnTo>
                <a:lnTo>
                  <a:pt x="68590" y="14520"/>
                </a:lnTo>
                <a:lnTo>
                  <a:pt x="68550" y="14470"/>
                </a:lnTo>
                <a:lnTo>
                  <a:pt x="68540" y="14440"/>
                </a:lnTo>
                <a:lnTo>
                  <a:pt x="68590" y="14290"/>
                </a:lnTo>
                <a:lnTo>
                  <a:pt x="68590" y="14240"/>
                </a:lnTo>
                <a:lnTo>
                  <a:pt x="68570" y="14160"/>
                </a:lnTo>
                <a:lnTo>
                  <a:pt x="68560" y="14090"/>
                </a:lnTo>
                <a:lnTo>
                  <a:pt x="68550" y="14070"/>
                </a:lnTo>
                <a:lnTo>
                  <a:pt x="68550" y="14050"/>
                </a:lnTo>
                <a:lnTo>
                  <a:pt x="68560" y="14020"/>
                </a:lnTo>
                <a:lnTo>
                  <a:pt x="68580" y="14010"/>
                </a:lnTo>
                <a:lnTo>
                  <a:pt x="68630" y="14010"/>
                </a:lnTo>
                <a:lnTo>
                  <a:pt x="68640" y="14000"/>
                </a:lnTo>
                <a:lnTo>
                  <a:pt x="68660" y="13970"/>
                </a:lnTo>
                <a:lnTo>
                  <a:pt x="68660" y="13930"/>
                </a:lnTo>
                <a:lnTo>
                  <a:pt x="68640" y="13820"/>
                </a:lnTo>
                <a:lnTo>
                  <a:pt x="68660" y="13790"/>
                </a:lnTo>
                <a:lnTo>
                  <a:pt x="68680" y="13750"/>
                </a:lnTo>
                <a:lnTo>
                  <a:pt x="68700" y="13710"/>
                </a:lnTo>
                <a:lnTo>
                  <a:pt x="68700" y="13660"/>
                </a:lnTo>
                <a:lnTo>
                  <a:pt x="68690" y="13630"/>
                </a:lnTo>
                <a:lnTo>
                  <a:pt x="68640" y="13570"/>
                </a:lnTo>
                <a:lnTo>
                  <a:pt x="68630" y="13540"/>
                </a:lnTo>
                <a:lnTo>
                  <a:pt x="68620" y="13490"/>
                </a:lnTo>
                <a:lnTo>
                  <a:pt x="68590" y="13370"/>
                </a:lnTo>
                <a:lnTo>
                  <a:pt x="68590" y="13310"/>
                </a:lnTo>
                <a:lnTo>
                  <a:pt x="68610" y="13290"/>
                </a:lnTo>
                <a:lnTo>
                  <a:pt x="68680" y="13300"/>
                </a:lnTo>
                <a:lnTo>
                  <a:pt x="68710" y="13280"/>
                </a:lnTo>
                <a:lnTo>
                  <a:pt x="68700" y="13230"/>
                </a:lnTo>
                <a:lnTo>
                  <a:pt x="68670" y="13150"/>
                </a:lnTo>
                <a:lnTo>
                  <a:pt x="68680" y="13110"/>
                </a:lnTo>
                <a:lnTo>
                  <a:pt x="68760" y="13100"/>
                </a:lnTo>
                <a:lnTo>
                  <a:pt x="68790" y="13110"/>
                </a:lnTo>
                <a:lnTo>
                  <a:pt x="68800" y="13140"/>
                </a:lnTo>
                <a:lnTo>
                  <a:pt x="68800" y="13180"/>
                </a:lnTo>
                <a:lnTo>
                  <a:pt x="68820" y="13200"/>
                </a:lnTo>
                <a:lnTo>
                  <a:pt x="68860" y="13190"/>
                </a:lnTo>
                <a:lnTo>
                  <a:pt x="68900" y="13200"/>
                </a:lnTo>
                <a:lnTo>
                  <a:pt x="68940" y="13230"/>
                </a:lnTo>
                <a:lnTo>
                  <a:pt x="68970" y="13270"/>
                </a:lnTo>
                <a:lnTo>
                  <a:pt x="68970" y="13320"/>
                </a:lnTo>
                <a:lnTo>
                  <a:pt x="68970" y="13340"/>
                </a:lnTo>
                <a:lnTo>
                  <a:pt x="68980" y="13360"/>
                </a:lnTo>
                <a:lnTo>
                  <a:pt x="68990" y="13380"/>
                </a:lnTo>
                <a:lnTo>
                  <a:pt x="69010" y="13370"/>
                </a:lnTo>
                <a:lnTo>
                  <a:pt x="69020" y="13350"/>
                </a:lnTo>
                <a:lnTo>
                  <a:pt x="69010" y="13300"/>
                </a:lnTo>
                <a:lnTo>
                  <a:pt x="69010" y="13280"/>
                </a:lnTo>
                <a:lnTo>
                  <a:pt x="69030" y="13260"/>
                </a:lnTo>
                <a:lnTo>
                  <a:pt x="69060" y="13230"/>
                </a:lnTo>
                <a:lnTo>
                  <a:pt x="69080" y="13220"/>
                </a:lnTo>
                <a:lnTo>
                  <a:pt x="69080" y="13200"/>
                </a:lnTo>
                <a:lnTo>
                  <a:pt x="69080" y="13170"/>
                </a:lnTo>
                <a:lnTo>
                  <a:pt x="69080" y="13150"/>
                </a:lnTo>
                <a:lnTo>
                  <a:pt x="69100" y="13130"/>
                </a:lnTo>
                <a:lnTo>
                  <a:pt x="69120" y="13120"/>
                </a:lnTo>
                <a:lnTo>
                  <a:pt x="69140" y="13120"/>
                </a:lnTo>
                <a:lnTo>
                  <a:pt x="69170" y="13140"/>
                </a:lnTo>
                <a:lnTo>
                  <a:pt x="69190" y="13130"/>
                </a:lnTo>
                <a:lnTo>
                  <a:pt x="69230" y="13080"/>
                </a:lnTo>
                <a:lnTo>
                  <a:pt x="69250" y="13070"/>
                </a:lnTo>
                <a:lnTo>
                  <a:pt x="69300" y="13060"/>
                </a:lnTo>
                <a:lnTo>
                  <a:pt x="69330" y="13070"/>
                </a:lnTo>
                <a:lnTo>
                  <a:pt x="69350" y="13100"/>
                </a:lnTo>
                <a:lnTo>
                  <a:pt x="69370" y="13150"/>
                </a:lnTo>
                <a:lnTo>
                  <a:pt x="69390" y="13170"/>
                </a:lnTo>
                <a:lnTo>
                  <a:pt x="69400" y="13160"/>
                </a:lnTo>
                <a:lnTo>
                  <a:pt x="69410" y="13120"/>
                </a:lnTo>
                <a:lnTo>
                  <a:pt x="69430" y="13120"/>
                </a:lnTo>
                <a:lnTo>
                  <a:pt x="69440" y="13120"/>
                </a:lnTo>
                <a:lnTo>
                  <a:pt x="69480" y="13130"/>
                </a:lnTo>
                <a:lnTo>
                  <a:pt x="69530" y="13130"/>
                </a:lnTo>
                <a:lnTo>
                  <a:pt x="69520" y="13090"/>
                </a:lnTo>
                <a:lnTo>
                  <a:pt x="69470" y="13010"/>
                </a:lnTo>
                <a:lnTo>
                  <a:pt x="69490" y="13010"/>
                </a:lnTo>
                <a:lnTo>
                  <a:pt x="69510" y="13010"/>
                </a:lnTo>
                <a:lnTo>
                  <a:pt x="69550" y="13020"/>
                </a:lnTo>
                <a:lnTo>
                  <a:pt x="69580" y="13020"/>
                </a:lnTo>
                <a:lnTo>
                  <a:pt x="69600" y="13010"/>
                </a:lnTo>
                <a:lnTo>
                  <a:pt x="69650" y="12940"/>
                </a:lnTo>
                <a:lnTo>
                  <a:pt x="69670" y="12930"/>
                </a:lnTo>
                <a:lnTo>
                  <a:pt x="69680" y="12930"/>
                </a:lnTo>
                <a:lnTo>
                  <a:pt x="69690" y="12930"/>
                </a:lnTo>
                <a:lnTo>
                  <a:pt x="69700" y="12940"/>
                </a:lnTo>
                <a:lnTo>
                  <a:pt x="69690" y="12990"/>
                </a:lnTo>
                <a:lnTo>
                  <a:pt x="69670" y="13020"/>
                </a:lnTo>
                <a:lnTo>
                  <a:pt x="69660" y="13060"/>
                </a:lnTo>
                <a:lnTo>
                  <a:pt x="69660" y="13110"/>
                </a:lnTo>
                <a:lnTo>
                  <a:pt x="69680" y="13130"/>
                </a:lnTo>
                <a:lnTo>
                  <a:pt x="69690" y="13150"/>
                </a:lnTo>
                <a:lnTo>
                  <a:pt x="69710" y="13170"/>
                </a:lnTo>
                <a:lnTo>
                  <a:pt x="69730" y="13170"/>
                </a:lnTo>
                <a:lnTo>
                  <a:pt x="69740" y="13150"/>
                </a:lnTo>
                <a:lnTo>
                  <a:pt x="69740" y="13130"/>
                </a:lnTo>
                <a:lnTo>
                  <a:pt x="69740" y="13100"/>
                </a:lnTo>
                <a:lnTo>
                  <a:pt x="69730" y="13080"/>
                </a:lnTo>
                <a:lnTo>
                  <a:pt x="69750" y="13060"/>
                </a:lnTo>
                <a:lnTo>
                  <a:pt x="69770" y="13070"/>
                </a:lnTo>
                <a:lnTo>
                  <a:pt x="69800" y="13110"/>
                </a:lnTo>
                <a:lnTo>
                  <a:pt x="69830" y="13100"/>
                </a:lnTo>
                <a:lnTo>
                  <a:pt x="69840" y="13090"/>
                </a:lnTo>
                <a:lnTo>
                  <a:pt x="69860" y="13090"/>
                </a:lnTo>
                <a:lnTo>
                  <a:pt x="69880" y="13090"/>
                </a:lnTo>
                <a:lnTo>
                  <a:pt x="69920" y="13110"/>
                </a:lnTo>
                <a:lnTo>
                  <a:pt x="69950" y="13150"/>
                </a:lnTo>
                <a:lnTo>
                  <a:pt x="69960" y="13190"/>
                </a:lnTo>
                <a:lnTo>
                  <a:pt x="69970" y="13240"/>
                </a:lnTo>
                <a:lnTo>
                  <a:pt x="69990" y="13290"/>
                </a:lnTo>
                <a:lnTo>
                  <a:pt x="70030" y="13290"/>
                </a:lnTo>
                <a:lnTo>
                  <a:pt x="70110" y="13240"/>
                </a:lnTo>
                <a:lnTo>
                  <a:pt x="70130" y="13260"/>
                </a:lnTo>
                <a:lnTo>
                  <a:pt x="70150" y="13310"/>
                </a:lnTo>
                <a:lnTo>
                  <a:pt x="70180" y="13400"/>
                </a:lnTo>
                <a:lnTo>
                  <a:pt x="70170" y="13420"/>
                </a:lnTo>
                <a:lnTo>
                  <a:pt x="70160" y="13430"/>
                </a:lnTo>
                <a:lnTo>
                  <a:pt x="70160" y="13450"/>
                </a:lnTo>
                <a:lnTo>
                  <a:pt x="70160" y="13480"/>
                </a:lnTo>
                <a:lnTo>
                  <a:pt x="70170" y="13510"/>
                </a:lnTo>
                <a:lnTo>
                  <a:pt x="70210" y="13550"/>
                </a:lnTo>
                <a:lnTo>
                  <a:pt x="70230" y="13570"/>
                </a:lnTo>
                <a:lnTo>
                  <a:pt x="70250" y="13610"/>
                </a:lnTo>
                <a:lnTo>
                  <a:pt x="70260" y="13650"/>
                </a:lnTo>
                <a:lnTo>
                  <a:pt x="70250" y="13790"/>
                </a:lnTo>
                <a:lnTo>
                  <a:pt x="70270" y="13910"/>
                </a:lnTo>
                <a:lnTo>
                  <a:pt x="70270" y="13940"/>
                </a:lnTo>
                <a:lnTo>
                  <a:pt x="70260" y="13960"/>
                </a:lnTo>
                <a:lnTo>
                  <a:pt x="70260" y="13980"/>
                </a:lnTo>
                <a:lnTo>
                  <a:pt x="70260" y="14010"/>
                </a:lnTo>
                <a:lnTo>
                  <a:pt x="70280" y="14030"/>
                </a:lnTo>
                <a:lnTo>
                  <a:pt x="70350" y="14090"/>
                </a:lnTo>
                <a:lnTo>
                  <a:pt x="70410" y="14160"/>
                </a:lnTo>
                <a:lnTo>
                  <a:pt x="70430" y="14230"/>
                </a:lnTo>
                <a:lnTo>
                  <a:pt x="70440" y="14300"/>
                </a:lnTo>
                <a:lnTo>
                  <a:pt x="70470" y="14380"/>
                </a:lnTo>
                <a:lnTo>
                  <a:pt x="70570" y="14530"/>
                </a:lnTo>
                <a:lnTo>
                  <a:pt x="70610" y="14600"/>
                </a:lnTo>
                <a:lnTo>
                  <a:pt x="70620" y="14690"/>
                </a:lnTo>
                <a:lnTo>
                  <a:pt x="70600" y="14770"/>
                </a:lnTo>
                <a:lnTo>
                  <a:pt x="70510" y="14890"/>
                </a:lnTo>
                <a:lnTo>
                  <a:pt x="70490" y="14960"/>
                </a:lnTo>
                <a:lnTo>
                  <a:pt x="70510" y="15180"/>
                </a:lnTo>
                <a:lnTo>
                  <a:pt x="70510" y="15250"/>
                </a:lnTo>
                <a:lnTo>
                  <a:pt x="70480" y="15270"/>
                </a:lnTo>
                <a:lnTo>
                  <a:pt x="70470" y="15290"/>
                </a:lnTo>
                <a:lnTo>
                  <a:pt x="70460" y="15310"/>
                </a:lnTo>
                <a:lnTo>
                  <a:pt x="70470" y="15330"/>
                </a:lnTo>
                <a:lnTo>
                  <a:pt x="70470" y="15350"/>
                </a:lnTo>
                <a:lnTo>
                  <a:pt x="70480" y="15370"/>
                </a:lnTo>
                <a:lnTo>
                  <a:pt x="70480" y="15360"/>
                </a:lnTo>
                <a:lnTo>
                  <a:pt x="70480" y="15400"/>
                </a:lnTo>
                <a:lnTo>
                  <a:pt x="70450" y="15480"/>
                </a:lnTo>
                <a:lnTo>
                  <a:pt x="70450" y="15520"/>
                </a:lnTo>
                <a:lnTo>
                  <a:pt x="70460" y="15610"/>
                </a:lnTo>
                <a:lnTo>
                  <a:pt x="70460" y="15650"/>
                </a:lnTo>
                <a:lnTo>
                  <a:pt x="70450" y="15700"/>
                </a:lnTo>
                <a:lnTo>
                  <a:pt x="70430" y="15710"/>
                </a:lnTo>
                <a:lnTo>
                  <a:pt x="70410" y="15710"/>
                </a:lnTo>
                <a:lnTo>
                  <a:pt x="70390" y="15720"/>
                </a:lnTo>
                <a:lnTo>
                  <a:pt x="70390" y="15740"/>
                </a:lnTo>
                <a:lnTo>
                  <a:pt x="70400" y="15770"/>
                </a:lnTo>
                <a:lnTo>
                  <a:pt x="70410" y="15790"/>
                </a:lnTo>
                <a:lnTo>
                  <a:pt x="70430" y="15790"/>
                </a:lnTo>
                <a:lnTo>
                  <a:pt x="70440" y="15800"/>
                </a:lnTo>
                <a:lnTo>
                  <a:pt x="70440" y="15820"/>
                </a:lnTo>
                <a:lnTo>
                  <a:pt x="70430" y="15860"/>
                </a:lnTo>
                <a:lnTo>
                  <a:pt x="70430" y="15880"/>
                </a:lnTo>
                <a:lnTo>
                  <a:pt x="70440" y="15880"/>
                </a:lnTo>
                <a:lnTo>
                  <a:pt x="70460" y="15890"/>
                </a:lnTo>
                <a:lnTo>
                  <a:pt x="70470" y="15890"/>
                </a:lnTo>
                <a:lnTo>
                  <a:pt x="70490" y="15980"/>
                </a:lnTo>
                <a:lnTo>
                  <a:pt x="70520" y="16110"/>
                </a:lnTo>
                <a:lnTo>
                  <a:pt x="70510" y="16190"/>
                </a:lnTo>
                <a:lnTo>
                  <a:pt x="70490" y="16270"/>
                </a:lnTo>
                <a:lnTo>
                  <a:pt x="70400" y="16460"/>
                </a:lnTo>
                <a:lnTo>
                  <a:pt x="70390" y="16480"/>
                </a:lnTo>
                <a:lnTo>
                  <a:pt x="70370" y="16490"/>
                </a:lnTo>
                <a:lnTo>
                  <a:pt x="70340" y="16490"/>
                </a:lnTo>
                <a:lnTo>
                  <a:pt x="70330" y="16500"/>
                </a:lnTo>
                <a:lnTo>
                  <a:pt x="70320" y="16530"/>
                </a:lnTo>
                <a:lnTo>
                  <a:pt x="70330" y="16590"/>
                </a:lnTo>
                <a:lnTo>
                  <a:pt x="70320" y="16630"/>
                </a:lnTo>
                <a:lnTo>
                  <a:pt x="70310" y="16640"/>
                </a:lnTo>
                <a:lnTo>
                  <a:pt x="70280" y="16660"/>
                </a:lnTo>
                <a:lnTo>
                  <a:pt x="70270" y="16670"/>
                </a:lnTo>
                <a:lnTo>
                  <a:pt x="70270" y="16690"/>
                </a:lnTo>
                <a:lnTo>
                  <a:pt x="70290" y="16710"/>
                </a:lnTo>
                <a:lnTo>
                  <a:pt x="70290" y="16730"/>
                </a:lnTo>
                <a:lnTo>
                  <a:pt x="70270" y="16770"/>
                </a:lnTo>
                <a:lnTo>
                  <a:pt x="70250" y="16790"/>
                </a:lnTo>
                <a:lnTo>
                  <a:pt x="70230" y="16770"/>
                </a:lnTo>
                <a:lnTo>
                  <a:pt x="70210" y="16730"/>
                </a:lnTo>
                <a:lnTo>
                  <a:pt x="70190" y="16700"/>
                </a:lnTo>
                <a:lnTo>
                  <a:pt x="70160" y="16690"/>
                </a:lnTo>
                <a:lnTo>
                  <a:pt x="70150" y="16700"/>
                </a:lnTo>
                <a:lnTo>
                  <a:pt x="70130" y="16780"/>
                </a:lnTo>
                <a:lnTo>
                  <a:pt x="70110" y="16800"/>
                </a:lnTo>
                <a:lnTo>
                  <a:pt x="70070" y="16790"/>
                </a:lnTo>
                <a:lnTo>
                  <a:pt x="70050" y="16770"/>
                </a:lnTo>
                <a:lnTo>
                  <a:pt x="70020" y="16750"/>
                </a:lnTo>
                <a:lnTo>
                  <a:pt x="69990" y="16770"/>
                </a:lnTo>
                <a:lnTo>
                  <a:pt x="69990" y="16800"/>
                </a:lnTo>
                <a:lnTo>
                  <a:pt x="70000" y="16830"/>
                </a:lnTo>
                <a:lnTo>
                  <a:pt x="70000" y="16850"/>
                </a:lnTo>
                <a:lnTo>
                  <a:pt x="69960" y="16860"/>
                </a:lnTo>
                <a:lnTo>
                  <a:pt x="69940" y="16860"/>
                </a:lnTo>
                <a:lnTo>
                  <a:pt x="69930" y="16850"/>
                </a:lnTo>
                <a:lnTo>
                  <a:pt x="69920" y="16840"/>
                </a:lnTo>
                <a:lnTo>
                  <a:pt x="69910" y="16840"/>
                </a:lnTo>
                <a:lnTo>
                  <a:pt x="69900" y="16860"/>
                </a:lnTo>
                <a:lnTo>
                  <a:pt x="69880" y="16900"/>
                </a:lnTo>
                <a:lnTo>
                  <a:pt x="69730" y="17070"/>
                </a:lnTo>
                <a:lnTo>
                  <a:pt x="69650" y="17080"/>
                </a:lnTo>
                <a:lnTo>
                  <a:pt x="69590" y="17060"/>
                </a:lnTo>
                <a:lnTo>
                  <a:pt x="69600" y="17010"/>
                </a:lnTo>
                <a:lnTo>
                  <a:pt x="69580" y="16990"/>
                </a:lnTo>
                <a:lnTo>
                  <a:pt x="69550" y="16970"/>
                </a:lnTo>
                <a:lnTo>
                  <a:pt x="69530" y="17010"/>
                </a:lnTo>
                <a:lnTo>
                  <a:pt x="69470" y="17170"/>
                </a:lnTo>
                <a:lnTo>
                  <a:pt x="69460" y="17190"/>
                </a:lnTo>
                <a:lnTo>
                  <a:pt x="69450" y="17210"/>
                </a:lnTo>
                <a:lnTo>
                  <a:pt x="69440" y="17230"/>
                </a:lnTo>
                <a:lnTo>
                  <a:pt x="69440" y="17270"/>
                </a:lnTo>
                <a:lnTo>
                  <a:pt x="69440" y="17290"/>
                </a:lnTo>
                <a:lnTo>
                  <a:pt x="69420" y="17300"/>
                </a:lnTo>
                <a:lnTo>
                  <a:pt x="69400" y="17300"/>
                </a:lnTo>
                <a:lnTo>
                  <a:pt x="69380" y="17310"/>
                </a:lnTo>
                <a:lnTo>
                  <a:pt x="69370" y="17330"/>
                </a:lnTo>
                <a:lnTo>
                  <a:pt x="69360" y="17350"/>
                </a:lnTo>
                <a:lnTo>
                  <a:pt x="69350" y="17380"/>
                </a:lnTo>
                <a:lnTo>
                  <a:pt x="69340" y="17400"/>
                </a:lnTo>
                <a:lnTo>
                  <a:pt x="69320" y="17400"/>
                </a:lnTo>
                <a:lnTo>
                  <a:pt x="69280" y="17410"/>
                </a:lnTo>
                <a:lnTo>
                  <a:pt x="69250" y="17380"/>
                </a:lnTo>
                <a:lnTo>
                  <a:pt x="69230" y="17350"/>
                </a:lnTo>
                <a:lnTo>
                  <a:pt x="69200" y="17330"/>
                </a:lnTo>
                <a:lnTo>
                  <a:pt x="69200" y="17400"/>
                </a:lnTo>
                <a:lnTo>
                  <a:pt x="69200" y="17420"/>
                </a:lnTo>
                <a:lnTo>
                  <a:pt x="69190" y="17450"/>
                </a:lnTo>
                <a:lnTo>
                  <a:pt x="69170" y="17460"/>
                </a:lnTo>
                <a:lnTo>
                  <a:pt x="69150" y="17470"/>
                </a:lnTo>
                <a:lnTo>
                  <a:pt x="69140" y="17450"/>
                </a:lnTo>
                <a:lnTo>
                  <a:pt x="69130" y="17390"/>
                </a:lnTo>
                <a:lnTo>
                  <a:pt x="69110" y="17360"/>
                </a:lnTo>
                <a:lnTo>
                  <a:pt x="69080" y="17360"/>
                </a:lnTo>
                <a:lnTo>
                  <a:pt x="69000" y="17360"/>
                </a:lnTo>
                <a:lnTo>
                  <a:pt x="68960" y="17370"/>
                </a:lnTo>
                <a:lnTo>
                  <a:pt x="68960" y="17390"/>
                </a:lnTo>
                <a:lnTo>
                  <a:pt x="68990" y="17450"/>
                </a:lnTo>
                <a:lnTo>
                  <a:pt x="68990" y="17480"/>
                </a:lnTo>
                <a:lnTo>
                  <a:pt x="68950" y="17500"/>
                </a:lnTo>
                <a:lnTo>
                  <a:pt x="68810" y="17540"/>
                </a:lnTo>
                <a:lnTo>
                  <a:pt x="68790" y="17540"/>
                </a:lnTo>
                <a:lnTo>
                  <a:pt x="68770" y="17530"/>
                </a:lnTo>
                <a:lnTo>
                  <a:pt x="68760" y="17520"/>
                </a:lnTo>
                <a:lnTo>
                  <a:pt x="68740" y="17480"/>
                </a:lnTo>
                <a:lnTo>
                  <a:pt x="68740" y="17470"/>
                </a:lnTo>
                <a:lnTo>
                  <a:pt x="68720" y="17470"/>
                </a:lnTo>
                <a:lnTo>
                  <a:pt x="68710" y="17460"/>
                </a:lnTo>
                <a:lnTo>
                  <a:pt x="68700" y="17460"/>
                </a:lnTo>
                <a:lnTo>
                  <a:pt x="68680" y="17480"/>
                </a:lnTo>
                <a:lnTo>
                  <a:pt x="68670" y="17500"/>
                </a:lnTo>
                <a:lnTo>
                  <a:pt x="68660" y="17520"/>
                </a:lnTo>
                <a:lnTo>
                  <a:pt x="68640" y="17560"/>
                </a:lnTo>
                <a:lnTo>
                  <a:pt x="68620" y="17610"/>
                </a:lnTo>
                <a:lnTo>
                  <a:pt x="68590" y="17630"/>
                </a:lnTo>
                <a:lnTo>
                  <a:pt x="68570" y="17630"/>
                </a:lnTo>
                <a:lnTo>
                  <a:pt x="68560" y="17590"/>
                </a:lnTo>
                <a:lnTo>
                  <a:pt x="68550" y="17580"/>
                </a:lnTo>
                <a:lnTo>
                  <a:pt x="68540" y="17580"/>
                </a:lnTo>
                <a:lnTo>
                  <a:pt x="68520" y="17590"/>
                </a:lnTo>
                <a:lnTo>
                  <a:pt x="68520" y="17620"/>
                </a:lnTo>
                <a:lnTo>
                  <a:pt x="68520" y="17650"/>
                </a:lnTo>
                <a:lnTo>
                  <a:pt x="68520" y="17670"/>
                </a:lnTo>
                <a:lnTo>
                  <a:pt x="68510" y="17680"/>
                </a:lnTo>
                <a:lnTo>
                  <a:pt x="68490" y="17690"/>
                </a:lnTo>
                <a:lnTo>
                  <a:pt x="68470" y="17700"/>
                </a:lnTo>
                <a:lnTo>
                  <a:pt x="68420" y="17690"/>
                </a:lnTo>
                <a:lnTo>
                  <a:pt x="68400" y="17690"/>
                </a:lnTo>
                <a:lnTo>
                  <a:pt x="68320" y="17720"/>
                </a:lnTo>
                <a:lnTo>
                  <a:pt x="68300" y="17720"/>
                </a:lnTo>
                <a:lnTo>
                  <a:pt x="68300" y="17710"/>
                </a:lnTo>
                <a:lnTo>
                  <a:pt x="68290" y="17700"/>
                </a:lnTo>
                <a:lnTo>
                  <a:pt x="68280" y="17690"/>
                </a:lnTo>
                <a:lnTo>
                  <a:pt x="68280" y="17680"/>
                </a:lnTo>
                <a:lnTo>
                  <a:pt x="68290" y="17660"/>
                </a:lnTo>
                <a:lnTo>
                  <a:pt x="68290" y="17650"/>
                </a:lnTo>
                <a:lnTo>
                  <a:pt x="68280" y="17630"/>
                </a:lnTo>
                <a:lnTo>
                  <a:pt x="68250" y="17630"/>
                </a:lnTo>
                <a:lnTo>
                  <a:pt x="68220" y="17660"/>
                </a:lnTo>
                <a:lnTo>
                  <a:pt x="68210" y="17680"/>
                </a:lnTo>
                <a:lnTo>
                  <a:pt x="68190" y="17720"/>
                </a:lnTo>
                <a:lnTo>
                  <a:pt x="68190" y="17780"/>
                </a:lnTo>
                <a:lnTo>
                  <a:pt x="68170" y="17830"/>
                </a:lnTo>
                <a:lnTo>
                  <a:pt x="68130" y="17850"/>
                </a:lnTo>
                <a:lnTo>
                  <a:pt x="68080" y="17850"/>
                </a:lnTo>
                <a:lnTo>
                  <a:pt x="68060" y="17860"/>
                </a:lnTo>
                <a:lnTo>
                  <a:pt x="68060" y="17950"/>
                </a:lnTo>
                <a:lnTo>
                  <a:pt x="68050" y="18050"/>
                </a:lnTo>
                <a:lnTo>
                  <a:pt x="68040" y="18100"/>
                </a:lnTo>
                <a:lnTo>
                  <a:pt x="68030" y="18130"/>
                </a:lnTo>
                <a:lnTo>
                  <a:pt x="67990" y="18140"/>
                </a:lnTo>
                <a:lnTo>
                  <a:pt x="67880" y="18240"/>
                </a:lnTo>
                <a:lnTo>
                  <a:pt x="67830" y="18250"/>
                </a:lnTo>
                <a:lnTo>
                  <a:pt x="67790" y="18230"/>
                </a:lnTo>
                <a:lnTo>
                  <a:pt x="67760" y="18210"/>
                </a:lnTo>
                <a:lnTo>
                  <a:pt x="67710" y="18210"/>
                </a:lnTo>
                <a:lnTo>
                  <a:pt x="67680" y="18220"/>
                </a:lnTo>
                <a:lnTo>
                  <a:pt x="67700" y="18260"/>
                </a:lnTo>
                <a:lnTo>
                  <a:pt x="67760" y="18320"/>
                </a:lnTo>
                <a:lnTo>
                  <a:pt x="67790" y="18370"/>
                </a:lnTo>
                <a:lnTo>
                  <a:pt x="67790" y="18390"/>
                </a:lnTo>
                <a:lnTo>
                  <a:pt x="67750" y="18390"/>
                </a:lnTo>
                <a:lnTo>
                  <a:pt x="67710" y="18370"/>
                </a:lnTo>
                <a:lnTo>
                  <a:pt x="67690" y="18370"/>
                </a:lnTo>
                <a:lnTo>
                  <a:pt x="67640" y="18380"/>
                </a:lnTo>
                <a:lnTo>
                  <a:pt x="67620" y="18380"/>
                </a:lnTo>
                <a:lnTo>
                  <a:pt x="67620" y="18400"/>
                </a:lnTo>
                <a:lnTo>
                  <a:pt x="67600" y="18460"/>
                </a:lnTo>
                <a:lnTo>
                  <a:pt x="67560" y="18450"/>
                </a:lnTo>
                <a:lnTo>
                  <a:pt x="67510" y="18410"/>
                </a:lnTo>
                <a:lnTo>
                  <a:pt x="67480" y="18400"/>
                </a:lnTo>
                <a:lnTo>
                  <a:pt x="67440" y="18420"/>
                </a:lnTo>
                <a:lnTo>
                  <a:pt x="67410" y="18450"/>
                </a:lnTo>
                <a:lnTo>
                  <a:pt x="67380" y="18490"/>
                </a:lnTo>
                <a:lnTo>
                  <a:pt x="67310" y="18550"/>
                </a:lnTo>
                <a:lnTo>
                  <a:pt x="67290" y="18560"/>
                </a:lnTo>
                <a:lnTo>
                  <a:pt x="67270" y="18560"/>
                </a:lnTo>
                <a:lnTo>
                  <a:pt x="67220" y="18540"/>
                </a:lnTo>
                <a:lnTo>
                  <a:pt x="67200" y="18540"/>
                </a:lnTo>
                <a:lnTo>
                  <a:pt x="67160" y="18570"/>
                </a:lnTo>
                <a:lnTo>
                  <a:pt x="67160" y="18620"/>
                </a:lnTo>
                <a:lnTo>
                  <a:pt x="67150" y="18660"/>
                </a:lnTo>
                <a:lnTo>
                  <a:pt x="67100" y="18670"/>
                </a:lnTo>
                <a:lnTo>
                  <a:pt x="67080" y="18670"/>
                </a:lnTo>
                <a:lnTo>
                  <a:pt x="67070" y="18680"/>
                </a:lnTo>
                <a:lnTo>
                  <a:pt x="67060" y="18690"/>
                </a:lnTo>
                <a:lnTo>
                  <a:pt x="67060" y="18710"/>
                </a:lnTo>
                <a:lnTo>
                  <a:pt x="67060" y="18760"/>
                </a:lnTo>
                <a:lnTo>
                  <a:pt x="67050" y="18780"/>
                </a:lnTo>
                <a:lnTo>
                  <a:pt x="67040" y="18800"/>
                </a:lnTo>
                <a:lnTo>
                  <a:pt x="66950" y="18910"/>
                </a:lnTo>
                <a:lnTo>
                  <a:pt x="66940" y="18930"/>
                </a:lnTo>
                <a:lnTo>
                  <a:pt x="66890" y="18940"/>
                </a:lnTo>
                <a:lnTo>
                  <a:pt x="66860" y="18940"/>
                </a:lnTo>
                <a:lnTo>
                  <a:pt x="66850" y="18940"/>
                </a:lnTo>
                <a:lnTo>
                  <a:pt x="66840" y="18920"/>
                </a:lnTo>
                <a:lnTo>
                  <a:pt x="66830" y="18920"/>
                </a:lnTo>
                <a:lnTo>
                  <a:pt x="66800" y="18930"/>
                </a:lnTo>
                <a:lnTo>
                  <a:pt x="66790" y="18940"/>
                </a:lnTo>
                <a:lnTo>
                  <a:pt x="66770" y="18990"/>
                </a:lnTo>
                <a:lnTo>
                  <a:pt x="66760" y="19000"/>
                </a:lnTo>
                <a:lnTo>
                  <a:pt x="66730" y="19020"/>
                </a:lnTo>
                <a:lnTo>
                  <a:pt x="66720" y="19030"/>
                </a:lnTo>
                <a:lnTo>
                  <a:pt x="66710" y="19050"/>
                </a:lnTo>
                <a:lnTo>
                  <a:pt x="66710" y="19070"/>
                </a:lnTo>
                <a:lnTo>
                  <a:pt x="66700" y="19080"/>
                </a:lnTo>
                <a:lnTo>
                  <a:pt x="66680" y="19090"/>
                </a:lnTo>
                <a:lnTo>
                  <a:pt x="66650" y="19080"/>
                </a:lnTo>
                <a:lnTo>
                  <a:pt x="66650" y="19060"/>
                </a:lnTo>
                <a:lnTo>
                  <a:pt x="66650" y="19040"/>
                </a:lnTo>
                <a:lnTo>
                  <a:pt x="66640" y="19030"/>
                </a:lnTo>
                <a:lnTo>
                  <a:pt x="66600" y="19020"/>
                </a:lnTo>
                <a:lnTo>
                  <a:pt x="66570" y="19050"/>
                </a:lnTo>
                <a:lnTo>
                  <a:pt x="66560" y="1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ha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450" y="13310"/>
                </a:moveTo>
                <a:lnTo>
                  <a:pt x="51090" y="12490"/>
                </a:lnTo>
                <a:lnTo>
                  <a:pt x="52660" y="10440"/>
                </a:lnTo>
                <a:lnTo>
                  <a:pt x="52650" y="9800"/>
                </a:lnTo>
                <a:lnTo>
                  <a:pt x="53090" y="9970"/>
                </a:lnTo>
                <a:lnTo>
                  <a:pt x="53250" y="10000"/>
                </a:lnTo>
                <a:lnTo>
                  <a:pt x="53270" y="10000"/>
                </a:lnTo>
                <a:lnTo>
                  <a:pt x="53290" y="10010"/>
                </a:lnTo>
                <a:lnTo>
                  <a:pt x="53300" y="10020"/>
                </a:lnTo>
                <a:lnTo>
                  <a:pt x="53330" y="10040"/>
                </a:lnTo>
                <a:lnTo>
                  <a:pt x="53340" y="10060"/>
                </a:lnTo>
                <a:lnTo>
                  <a:pt x="53350" y="10060"/>
                </a:lnTo>
                <a:lnTo>
                  <a:pt x="53350" y="10070"/>
                </a:lnTo>
                <a:lnTo>
                  <a:pt x="53360" y="10090"/>
                </a:lnTo>
                <a:lnTo>
                  <a:pt x="53370" y="10100"/>
                </a:lnTo>
                <a:lnTo>
                  <a:pt x="53380" y="10120"/>
                </a:lnTo>
                <a:lnTo>
                  <a:pt x="53480" y="10180"/>
                </a:lnTo>
                <a:lnTo>
                  <a:pt x="53550" y="10240"/>
                </a:lnTo>
                <a:lnTo>
                  <a:pt x="53570" y="10250"/>
                </a:lnTo>
                <a:lnTo>
                  <a:pt x="53580" y="10260"/>
                </a:lnTo>
                <a:lnTo>
                  <a:pt x="53630" y="10260"/>
                </a:lnTo>
                <a:lnTo>
                  <a:pt x="53710" y="10280"/>
                </a:lnTo>
                <a:lnTo>
                  <a:pt x="53750" y="10290"/>
                </a:lnTo>
                <a:lnTo>
                  <a:pt x="53780" y="10290"/>
                </a:lnTo>
                <a:lnTo>
                  <a:pt x="53800" y="10290"/>
                </a:lnTo>
                <a:lnTo>
                  <a:pt x="53810" y="10300"/>
                </a:lnTo>
                <a:lnTo>
                  <a:pt x="53880" y="10360"/>
                </a:lnTo>
                <a:lnTo>
                  <a:pt x="53930" y="10390"/>
                </a:lnTo>
                <a:lnTo>
                  <a:pt x="53950" y="10400"/>
                </a:lnTo>
                <a:lnTo>
                  <a:pt x="53960" y="10420"/>
                </a:lnTo>
                <a:lnTo>
                  <a:pt x="53970" y="10440"/>
                </a:lnTo>
                <a:lnTo>
                  <a:pt x="53980" y="10460"/>
                </a:lnTo>
                <a:lnTo>
                  <a:pt x="54050" y="10600"/>
                </a:lnTo>
                <a:lnTo>
                  <a:pt x="54060" y="10620"/>
                </a:lnTo>
                <a:lnTo>
                  <a:pt x="54080" y="10630"/>
                </a:lnTo>
                <a:lnTo>
                  <a:pt x="54080" y="10620"/>
                </a:lnTo>
                <a:lnTo>
                  <a:pt x="54090" y="10610"/>
                </a:lnTo>
                <a:lnTo>
                  <a:pt x="54100" y="10610"/>
                </a:lnTo>
                <a:lnTo>
                  <a:pt x="54130" y="10620"/>
                </a:lnTo>
                <a:lnTo>
                  <a:pt x="54150" y="10620"/>
                </a:lnTo>
                <a:lnTo>
                  <a:pt x="54170" y="10630"/>
                </a:lnTo>
                <a:lnTo>
                  <a:pt x="54190" y="10620"/>
                </a:lnTo>
                <a:lnTo>
                  <a:pt x="54200" y="10620"/>
                </a:lnTo>
                <a:lnTo>
                  <a:pt x="54220" y="10620"/>
                </a:lnTo>
                <a:lnTo>
                  <a:pt x="54230" y="10630"/>
                </a:lnTo>
                <a:lnTo>
                  <a:pt x="54240" y="10630"/>
                </a:lnTo>
                <a:lnTo>
                  <a:pt x="54240" y="10640"/>
                </a:lnTo>
                <a:lnTo>
                  <a:pt x="54250" y="10660"/>
                </a:lnTo>
                <a:lnTo>
                  <a:pt x="54250" y="10670"/>
                </a:lnTo>
                <a:lnTo>
                  <a:pt x="54250" y="10690"/>
                </a:lnTo>
                <a:lnTo>
                  <a:pt x="54260" y="10700"/>
                </a:lnTo>
                <a:lnTo>
                  <a:pt x="54280" y="10730"/>
                </a:lnTo>
                <a:lnTo>
                  <a:pt x="54360" y="10800"/>
                </a:lnTo>
                <a:lnTo>
                  <a:pt x="54390" y="10840"/>
                </a:lnTo>
                <a:lnTo>
                  <a:pt x="54490" y="10930"/>
                </a:lnTo>
                <a:lnTo>
                  <a:pt x="54500" y="10940"/>
                </a:lnTo>
                <a:lnTo>
                  <a:pt x="54550" y="10950"/>
                </a:lnTo>
                <a:lnTo>
                  <a:pt x="54560" y="10950"/>
                </a:lnTo>
                <a:lnTo>
                  <a:pt x="54580" y="10940"/>
                </a:lnTo>
                <a:lnTo>
                  <a:pt x="54600" y="10940"/>
                </a:lnTo>
                <a:lnTo>
                  <a:pt x="54610" y="10940"/>
                </a:lnTo>
                <a:lnTo>
                  <a:pt x="54680" y="10970"/>
                </a:lnTo>
                <a:lnTo>
                  <a:pt x="54720" y="10980"/>
                </a:lnTo>
                <a:lnTo>
                  <a:pt x="54740" y="10990"/>
                </a:lnTo>
                <a:lnTo>
                  <a:pt x="54850" y="10990"/>
                </a:lnTo>
                <a:lnTo>
                  <a:pt x="54880" y="10990"/>
                </a:lnTo>
                <a:lnTo>
                  <a:pt x="54960" y="11020"/>
                </a:lnTo>
                <a:lnTo>
                  <a:pt x="54990" y="11030"/>
                </a:lnTo>
                <a:lnTo>
                  <a:pt x="55000" y="11040"/>
                </a:lnTo>
                <a:lnTo>
                  <a:pt x="55010" y="11060"/>
                </a:lnTo>
                <a:lnTo>
                  <a:pt x="55070" y="11140"/>
                </a:lnTo>
                <a:lnTo>
                  <a:pt x="55080" y="11150"/>
                </a:lnTo>
                <a:lnTo>
                  <a:pt x="55110" y="11160"/>
                </a:lnTo>
                <a:lnTo>
                  <a:pt x="55120" y="11170"/>
                </a:lnTo>
                <a:lnTo>
                  <a:pt x="55120" y="11180"/>
                </a:lnTo>
                <a:lnTo>
                  <a:pt x="55120" y="11210"/>
                </a:lnTo>
                <a:lnTo>
                  <a:pt x="55120" y="11230"/>
                </a:lnTo>
                <a:lnTo>
                  <a:pt x="55130" y="11260"/>
                </a:lnTo>
                <a:lnTo>
                  <a:pt x="55210" y="11380"/>
                </a:lnTo>
                <a:lnTo>
                  <a:pt x="55220" y="11400"/>
                </a:lnTo>
                <a:lnTo>
                  <a:pt x="55220" y="11410"/>
                </a:lnTo>
                <a:lnTo>
                  <a:pt x="55210" y="11430"/>
                </a:lnTo>
                <a:lnTo>
                  <a:pt x="55200" y="11440"/>
                </a:lnTo>
                <a:lnTo>
                  <a:pt x="55200" y="11460"/>
                </a:lnTo>
                <a:lnTo>
                  <a:pt x="55210" y="11490"/>
                </a:lnTo>
                <a:lnTo>
                  <a:pt x="55210" y="11500"/>
                </a:lnTo>
                <a:lnTo>
                  <a:pt x="55220" y="11520"/>
                </a:lnTo>
                <a:lnTo>
                  <a:pt x="55260" y="11560"/>
                </a:lnTo>
                <a:lnTo>
                  <a:pt x="55280" y="11570"/>
                </a:lnTo>
                <a:lnTo>
                  <a:pt x="55290" y="11580"/>
                </a:lnTo>
                <a:lnTo>
                  <a:pt x="55300" y="11570"/>
                </a:lnTo>
                <a:lnTo>
                  <a:pt x="55320" y="11560"/>
                </a:lnTo>
                <a:lnTo>
                  <a:pt x="55330" y="11560"/>
                </a:lnTo>
                <a:lnTo>
                  <a:pt x="55340" y="11560"/>
                </a:lnTo>
                <a:lnTo>
                  <a:pt x="55350" y="11560"/>
                </a:lnTo>
                <a:lnTo>
                  <a:pt x="55640" y="11810"/>
                </a:lnTo>
                <a:lnTo>
                  <a:pt x="55660" y="11830"/>
                </a:lnTo>
                <a:lnTo>
                  <a:pt x="55690" y="11840"/>
                </a:lnTo>
                <a:lnTo>
                  <a:pt x="55700" y="11840"/>
                </a:lnTo>
                <a:lnTo>
                  <a:pt x="55750" y="11890"/>
                </a:lnTo>
                <a:lnTo>
                  <a:pt x="55820" y="11960"/>
                </a:lnTo>
                <a:lnTo>
                  <a:pt x="55840" y="11970"/>
                </a:lnTo>
                <a:lnTo>
                  <a:pt x="55900" y="11990"/>
                </a:lnTo>
                <a:lnTo>
                  <a:pt x="56020" y="12070"/>
                </a:lnTo>
                <a:lnTo>
                  <a:pt x="56040" y="12080"/>
                </a:lnTo>
                <a:lnTo>
                  <a:pt x="56100" y="12120"/>
                </a:lnTo>
                <a:lnTo>
                  <a:pt x="56120" y="12130"/>
                </a:lnTo>
                <a:lnTo>
                  <a:pt x="56140" y="12160"/>
                </a:lnTo>
                <a:lnTo>
                  <a:pt x="56160" y="12170"/>
                </a:lnTo>
                <a:lnTo>
                  <a:pt x="56170" y="12180"/>
                </a:lnTo>
                <a:lnTo>
                  <a:pt x="56250" y="12200"/>
                </a:lnTo>
                <a:lnTo>
                  <a:pt x="56260" y="12210"/>
                </a:lnTo>
                <a:lnTo>
                  <a:pt x="56280" y="12220"/>
                </a:lnTo>
                <a:lnTo>
                  <a:pt x="56320" y="12250"/>
                </a:lnTo>
                <a:lnTo>
                  <a:pt x="56340" y="12260"/>
                </a:lnTo>
                <a:lnTo>
                  <a:pt x="56350" y="12260"/>
                </a:lnTo>
                <a:lnTo>
                  <a:pt x="56370" y="12250"/>
                </a:lnTo>
                <a:lnTo>
                  <a:pt x="56390" y="12250"/>
                </a:lnTo>
                <a:lnTo>
                  <a:pt x="56410" y="12250"/>
                </a:lnTo>
                <a:lnTo>
                  <a:pt x="56440" y="12260"/>
                </a:lnTo>
                <a:lnTo>
                  <a:pt x="56460" y="12280"/>
                </a:lnTo>
                <a:lnTo>
                  <a:pt x="56460" y="12290"/>
                </a:lnTo>
                <a:lnTo>
                  <a:pt x="56490" y="12330"/>
                </a:lnTo>
                <a:lnTo>
                  <a:pt x="56510" y="12390"/>
                </a:lnTo>
                <a:lnTo>
                  <a:pt x="56530" y="12420"/>
                </a:lnTo>
                <a:lnTo>
                  <a:pt x="56560" y="12450"/>
                </a:lnTo>
                <a:lnTo>
                  <a:pt x="56590" y="12500"/>
                </a:lnTo>
                <a:lnTo>
                  <a:pt x="56610" y="12530"/>
                </a:lnTo>
                <a:lnTo>
                  <a:pt x="56650" y="12560"/>
                </a:lnTo>
                <a:lnTo>
                  <a:pt x="56670" y="12590"/>
                </a:lnTo>
                <a:lnTo>
                  <a:pt x="56720" y="12610"/>
                </a:lnTo>
                <a:lnTo>
                  <a:pt x="56740" y="12620"/>
                </a:lnTo>
                <a:lnTo>
                  <a:pt x="56750" y="12630"/>
                </a:lnTo>
                <a:lnTo>
                  <a:pt x="56760" y="12660"/>
                </a:lnTo>
                <a:lnTo>
                  <a:pt x="56780" y="12700"/>
                </a:lnTo>
                <a:lnTo>
                  <a:pt x="56790" y="12720"/>
                </a:lnTo>
                <a:lnTo>
                  <a:pt x="56790" y="12730"/>
                </a:lnTo>
                <a:lnTo>
                  <a:pt x="56770" y="12740"/>
                </a:lnTo>
                <a:lnTo>
                  <a:pt x="56770" y="12750"/>
                </a:lnTo>
                <a:lnTo>
                  <a:pt x="56780" y="12770"/>
                </a:lnTo>
                <a:lnTo>
                  <a:pt x="56790" y="12780"/>
                </a:lnTo>
                <a:lnTo>
                  <a:pt x="56860" y="12810"/>
                </a:lnTo>
                <a:lnTo>
                  <a:pt x="56870" y="12830"/>
                </a:lnTo>
                <a:lnTo>
                  <a:pt x="56870" y="12840"/>
                </a:lnTo>
                <a:lnTo>
                  <a:pt x="56870" y="12860"/>
                </a:lnTo>
                <a:lnTo>
                  <a:pt x="56880" y="12870"/>
                </a:lnTo>
                <a:lnTo>
                  <a:pt x="56880" y="12900"/>
                </a:lnTo>
                <a:lnTo>
                  <a:pt x="56890" y="12910"/>
                </a:lnTo>
                <a:lnTo>
                  <a:pt x="56910" y="12910"/>
                </a:lnTo>
                <a:lnTo>
                  <a:pt x="56960" y="12920"/>
                </a:lnTo>
                <a:lnTo>
                  <a:pt x="56990" y="12930"/>
                </a:lnTo>
                <a:lnTo>
                  <a:pt x="57000" y="12930"/>
                </a:lnTo>
                <a:lnTo>
                  <a:pt x="57000" y="12940"/>
                </a:lnTo>
                <a:lnTo>
                  <a:pt x="57010" y="12960"/>
                </a:lnTo>
                <a:lnTo>
                  <a:pt x="57020" y="12980"/>
                </a:lnTo>
                <a:lnTo>
                  <a:pt x="57020" y="12990"/>
                </a:lnTo>
                <a:lnTo>
                  <a:pt x="57020" y="13000"/>
                </a:lnTo>
                <a:lnTo>
                  <a:pt x="57020" y="13010"/>
                </a:lnTo>
                <a:lnTo>
                  <a:pt x="57010" y="13020"/>
                </a:lnTo>
                <a:lnTo>
                  <a:pt x="57000" y="13020"/>
                </a:lnTo>
                <a:lnTo>
                  <a:pt x="57000" y="13030"/>
                </a:lnTo>
                <a:lnTo>
                  <a:pt x="57000" y="13050"/>
                </a:lnTo>
                <a:lnTo>
                  <a:pt x="57020" y="13080"/>
                </a:lnTo>
                <a:lnTo>
                  <a:pt x="57020" y="13090"/>
                </a:lnTo>
                <a:lnTo>
                  <a:pt x="57020" y="13100"/>
                </a:lnTo>
                <a:lnTo>
                  <a:pt x="57030" y="13130"/>
                </a:lnTo>
                <a:lnTo>
                  <a:pt x="57040" y="13140"/>
                </a:lnTo>
                <a:lnTo>
                  <a:pt x="57050" y="13160"/>
                </a:lnTo>
                <a:lnTo>
                  <a:pt x="57090" y="13210"/>
                </a:lnTo>
                <a:lnTo>
                  <a:pt x="57100" y="13230"/>
                </a:lnTo>
                <a:lnTo>
                  <a:pt x="57100" y="13240"/>
                </a:lnTo>
                <a:lnTo>
                  <a:pt x="57100" y="13250"/>
                </a:lnTo>
                <a:lnTo>
                  <a:pt x="57100" y="13270"/>
                </a:lnTo>
                <a:lnTo>
                  <a:pt x="57100" y="13280"/>
                </a:lnTo>
                <a:lnTo>
                  <a:pt x="57110" y="13300"/>
                </a:lnTo>
                <a:lnTo>
                  <a:pt x="57120" y="13320"/>
                </a:lnTo>
                <a:lnTo>
                  <a:pt x="57140" y="13330"/>
                </a:lnTo>
                <a:lnTo>
                  <a:pt x="57150" y="13330"/>
                </a:lnTo>
                <a:lnTo>
                  <a:pt x="57160" y="13330"/>
                </a:lnTo>
                <a:lnTo>
                  <a:pt x="57180" y="13310"/>
                </a:lnTo>
                <a:lnTo>
                  <a:pt x="57200" y="13310"/>
                </a:lnTo>
                <a:lnTo>
                  <a:pt x="57220" y="13330"/>
                </a:lnTo>
                <a:lnTo>
                  <a:pt x="57230" y="13330"/>
                </a:lnTo>
                <a:lnTo>
                  <a:pt x="57240" y="13340"/>
                </a:lnTo>
                <a:lnTo>
                  <a:pt x="57260" y="13340"/>
                </a:lnTo>
                <a:lnTo>
                  <a:pt x="57280" y="13340"/>
                </a:lnTo>
                <a:lnTo>
                  <a:pt x="57300" y="13350"/>
                </a:lnTo>
                <a:lnTo>
                  <a:pt x="57320" y="13370"/>
                </a:lnTo>
                <a:lnTo>
                  <a:pt x="57340" y="13380"/>
                </a:lnTo>
                <a:lnTo>
                  <a:pt x="57360" y="13380"/>
                </a:lnTo>
                <a:lnTo>
                  <a:pt x="57390" y="13390"/>
                </a:lnTo>
                <a:lnTo>
                  <a:pt x="57410" y="13400"/>
                </a:lnTo>
                <a:lnTo>
                  <a:pt x="57420" y="13400"/>
                </a:lnTo>
                <a:lnTo>
                  <a:pt x="57430" y="13420"/>
                </a:lnTo>
                <a:lnTo>
                  <a:pt x="57430" y="13440"/>
                </a:lnTo>
                <a:lnTo>
                  <a:pt x="57440" y="13460"/>
                </a:lnTo>
                <a:lnTo>
                  <a:pt x="57450" y="13470"/>
                </a:lnTo>
                <a:lnTo>
                  <a:pt x="57460" y="13480"/>
                </a:lnTo>
                <a:lnTo>
                  <a:pt x="57470" y="13490"/>
                </a:lnTo>
                <a:lnTo>
                  <a:pt x="57530" y="13500"/>
                </a:lnTo>
                <a:lnTo>
                  <a:pt x="57560" y="13510"/>
                </a:lnTo>
                <a:lnTo>
                  <a:pt x="57570" y="13520"/>
                </a:lnTo>
                <a:lnTo>
                  <a:pt x="57580" y="13530"/>
                </a:lnTo>
                <a:lnTo>
                  <a:pt x="57600" y="13570"/>
                </a:lnTo>
                <a:lnTo>
                  <a:pt x="57610" y="13580"/>
                </a:lnTo>
                <a:lnTo>
                  <a:pt x="57620" y="13590"/>
                </a:lnTo>
                <a:lnTo>
                  <a:pt x="57680" y="13620"/>
                </a:lnTo>
                <a:lnTo>
                  <a:pt x="57750" y="13660"/>
                </a:lnTo>
                <a:lnTo>
                  <a:pt x="57770" y="13670"/>
                </a:lnTo>
                <a:lnTo>
                  <a:pt x="57780" y="13690"/>
                </a:lnTo>
                <a:lnTo>
                  <a:pt x="57780" y="13700"/>
                </a:lnTo>
                <a:lnTo>
                  <a:pt x="57780" y="13710"/>
                </a:lnTo>
                <a:lnTo>
                  <a:pt x="57780" y="13740"/>
                </a:lnTo>
                <a:lnTo>
                  <a:pt x="57780" y="13750"/>
                </a:lnTo>
                <a:lnTo>
                  <a:pt x="57790" y="13770"/>
                </a:lnTo>
                <a:lnTo>
                  <a:pt x="57790" y="13780"/>
                </a:lnTo>
                <a:lnTo>
                  <a:pt x="57810" y="13790"/>
                </a:lnTo>
                <a:lnTo>
                  <a:pt x="57850" y="13810"/>
                </a:lnTo>
                <a:lnTo>
                  <a:pt x="57880" y="13830"/>
                </a:lnTo>
                <a:lnTo>
                  <a:pt x="57970" y="13910"/>
                </a:lnTo>
                <a:lnTo>
                  <a:pt x="58110" y="14110"/>
                </a:lnTo>
                <a:lnTo>
                  <a:pt x="58120" y="14120"/>
                </a:lnTo>
                <a:lnTo>
                  <a:pt x="58130" y="14120"/>
                </a:lnTo>
                <a:lnTo>
                  <a:pt x="58170" y="14120"/>
                </a:lnTo>
                <a:lnTo>
                  <a:pt x="58180" y="14270"/>
                </a:lnTo>
                <a:lnTo>
                  <a:pt x="58180" y="14330"/>
                </a:lnTo>
                <a:lnTo>
                  <a:pt x="58180" y="14360"/>
                </a:lnTo>
                <a:lnTo>
                  <a:pt x="58180" y="14380"/>
                </a:lnTo>
                <a:lnTo>
                  <a:pt x="58190" y="14400"/>
                </a:lnTo>
                <a:lnTo>
                  <a:pt x="58200" y="14410"/>
                </a:lnTo>
                <a:lnTo>
                  <a:pt x="58210" y="14410"/>
                </a:lnTo>
                <a:lnTo>
                  <a:pt x="58220" y="14410"/>
                </a:lnTo>
                <a:lnTo>
                  <a:pt x="58240" y="14410"/>
                </a:lnTo>
                <a:lnTo>
                  <a:pt x="58260" y="14400"/>
                </a:lnTo>
                <a:lnTo>
                  <a:pt x="58270" y="14400"/>
                </a:lnTo>
                <a:lnTo>
                  <a:pt x="58280" y="14400"/>
                </a:lnTo>
                <a:lnTo>
                  <a:pt x="58330" y="14420"/>
                </a:lnTo>
                <a:lnTo>
                  <a:pt x="58370" y="14450"/>
                </a:lnTo>
                <a:lnTo>
                  <a:pt x="58390" y="14460"/>
                </a:lnTo>
                <a:lnTo>
                  <a:pt x="58410" y="14460"/>
                </a:lnTo>
                <a:lnTo>
                  <a:pt x="58440" y="14450"/>
                </a:lnTo>
                <a:lnTo>
                  <a:pt x="58460" y="14450"/>
                </a:lnTo>
                <a:lnTo>
                  <a:pt x="58470" y="14450"/>
                </a:lnTo>
                <a:lnTo>
                  <a:pt x="58520" y="14470"/>
                </a:lnTo>
                <a:lnTo>
                  <a:pt x="58530" y="14470"/>
                </a:lnTo>
                <a:lnTo>
                  <a:pt x="58540" y="14470"/>
                </a:lnTo>
                <a:lnTo>
                  <a:pt x="58580" y="14470"/>
                </a:lnTo>
                <a:lnTo>
                  <a:pt x="58600" y="14470"/>
                </a:lnTo>
                <a:lnTo>
                  <a:pt x="58630" y="14480"/>
                </a:lnTo>
                <a:lnTo>
                  <a:pt x="58670" y="14500"/>
                </a:lnTo>
                <a:lnTo>
                  <a:pt x="58690" y="14520"/>
                </a:lnTo>
                <a:lnTo>
                  <a:pt x="58710" y="14530"/>
                </a:lnTo>
                <a:lnTo>
                  <a:pt x="58710" y="14540"/>
                </a:lnTo>
                <a:lnTo>
                  <a:pt x="58710" y="14570"/>
                </a:lnTo>
                <a:lnTo>
                  <a:pt x="58710" y="14630"/>
                </a:lnTo>
                <a:lnTo>
                  <a:pt x="58720" y="14650"/>
                </a:lnTo>
                <a:lnTo>
                  <a:pt x="58730" y="14670"/>
                </a:lnTo>
                <a:lnTo>
                  <a:pt x="58760" y="14710"/>
                </a:lnTo>
                <a:lnTo>
                  <a:pt x="58770" y="14720"/>
                </a:lnTo>
                <a:lnTo>
                  <a:pt x="58770" y="14740"/>
                </a:lnTo>
                <a:lnTo>
                  <a:pt x="58760" y="14750"/>
                </a:lnTo>
                <a:lnTo>
                  <a:pt x="58760" y="14760"/>
                </a:lnTo>
                <a:lnTo>
                  <a:pt x="58770" y="14790"/>
                </a:lnTo>
                <a:lnTo>
                  <a:pt x="58810" y="14840"/>
                </a:lnTo>
                <a:lnTo>
                  <a:pt x="58830" y="14860"/>
                </a:lnTo>
                <a:lnTo>
                  <a:pt x="58840" y="14880"/>
                </a:lnTo>
                <a:lnTo>
                  <a:pt x="58860" y="14880"/>
                </a:lnTo>
                <a:lnTo>
                  <a:pt x="58870" y="14880"/>
                </a:lnTo>
                <a:lnTo>
                  <a:pt x="58880" y="14870"/>
                </a:lnTo>
                <a:lnTo>
                  <a:pt x="58890" y="14870"/>
                </a:lnTo>
                <a:lnTo>
                  <a:pt x="58910" y="14870"/>
                </a:lnTo>
                <a:lnTo>
                  <a:pt x="58960" y="14890"/>
                </a:lnTo>
                <a:lnTo>
                  <a:pt x="58980" y="14900"/>
                </a:lnTo>
                <a:lnTo>
                  <a:pt x="59000" y="14900"/>
                </a:lnTo>
                <a:lnTo>
                  <a:pt x="59020" y="14890"/>
                </a:lnTo>
                <a:lnTo>
                  <a:pt x="59040" y="14880"/>
                </a:lnTo>
                <a:lnTo>
                  <a:pt x="59080" y="14860"/>
                </a:lnTo>
                <a:lnTo>
                  <a:pt x="59110" y="14850"/>
                </a:lnTo>
                <a:lnTo>
                  <a:pt x="59130" y="14840"/>
                </a:lnTo>
                <a:lnTo>
                  <a:pt x="59150" y="14830"/>
                </a:lnTo>
                <a:lnTo>
                  <a:pt x="59170" y="14810"/>
                </a:lnTo>
                <a:lnTo>
                  <a:pt x="59170" y="14800"/>
                </a:lnTo>
                <a:lnTo>
                  <a:pt x="59180" y="14800"/>
                </a:lnTo>
                <a:lnTo>
                  <a:pt x="59190" y="14790"/>
                </a:lnTo>
                <a:lnTo>
                  <a:pt x="59200" y="14780"/>
                </a:lnTo>
                <a:lnTo>
                  <a:pt x="59210" y="14780"/>
                </a:lnTo>
                <a:lnTo>
                  <a:pt x="59230" y="14770"/>
                </a:lnTo>
                <a:lnTo>
                  <a:pt x="59250" y="14780"/>
                </a:lnTo>
                <a:lnTo>
                  <a:pt x="59260" y="14780"/>
                </a:lnTo>
                <a:lnTo>
                  <a:pt x="59270" y="14810"/>
                </a:lnTo>
                <a:lnTo>
                  <a:pt x="59290" y="14830"/>
                </a:lnTo>
                <a:lnTo>
                  <a:pt x="59350" y="14890"/>
                </a:lnTo>
                <a:lnTo>
                  <a:pt x="59370" y="14900"/>
                </a:lnTo>
                <a:lnTo>
                  <a:pt x="59440" y="14930"/>
                </a:lnTo>
                <a:lnTo>
                  <a:pt x="59510" y="14960"/>
                </a:lnTo>
                <a:lnTo>
                  <a:pt x="59600" y="14990"/>
                </a:lnTo>
                <a:lnTo>
                  <a:pt x="59660" y="15030"/>
                </a:lnTo>
                <a:lnTo>
                  <a:pt x="59700" y="15070"/>
                </a:lnTo>
                <a:lnTo>
                  <a:pt x="59750" y="15130"/>
                </a:lnTo>
                <a:lnTo>
                  <a:pt x="59770" y="15160"/>
                </a:lnTo>
                <a:lnTo>
                  <a:pt x="59790" y="15200"/>
                </a:lnTo>
                <a:lnTo>
                  <a:pt x="59850" y="15260"/>
                </a:lnTo>
                <a:lnTo>
                  <a:pt x="59870" y="15280"/>
                </a:lnTo>
                <a:lnTo>
                  <a:pt x="59900" y="15290"/>
                </a:lnTo>
                <a:lnTo>
                  <a:pt x="59980" y="15330"/>
                </a:lnTo>
                <a:lnTo>
                  <a:pt x="59990" y="15340"/>
                </a:lnTo>
                <a:lnTo>
                  <a:pt x="60000" y="15350"/>
                </a:lnTo>
                <a:lnTo>
                  <a:pt x="60030" y="15380"/>
                </a:lnTo>
                <a:lnTo>
                  <a:pt x="60080" y="15450"/>
                </a:lnTo>
                <a:lnTo>
                  <a:pt x="60100" y="15460"/>
                </a:lnTo>
                <a:lnTo>
                  <a:pt x="60110" y="15470"/>
                </a:lnTo>
                <a:lnTo>
                  <a:pt x="60130" y="15470"/>
                </a:lnTo>
                <a:lnTo>
                  <a:pt x="60150" y="15470"/>
                </a:lnTo>
                <a:lnTo>
                  <a:pt x="60170" y="15470"/>
                </a:lnTo>
                <a:lnTo>
                  <a:pt x="60190" y="15480"/>
                </a:lnTo>
                <a:lnTo>
                  <a:pt x="60200" y="15490"/>
                </a:lnTo>
                <a:lnTo>
                  <a:pt x="60210" y="15500"/>
                </a:lnTo>
                <a:lnTo>
                  <a:pt x="60240" y="15540"/>
                </a:lnTo>
                <a:lnTo>
                  <a:pt x="60280" y="15590"/>
                </a:lnTo>
                <a:lnTo>
                  <a:pt x="60440" y="15690"/>
                </a:lnTo>
                <a:lnTo>
                  <a:pt x="60450" y="15700"/>
                </a:lnTo>
                <a:lnTo>
                  <a:pt x="60460" y="15710"/>
                </a:lnTo>
                <a:lnTo>
                  <a:pt x="60470" y="15720"/>
                </a:lnTo>
                <a:lnTo>
                  <a:pt x="60480" y="15740"/>
                </a:lnTo>
                <a:lnTo>
                  <a:pt x="60490" y="15750"/>
                </a:lnTo>
                <a:lnTo>
                  <a:pt x="60490" y="15780"/>
                </a:lnTo>
                <a:lnTo>
                  <a:pt x="60500" y="15790"/>
                </a:lnTo>
                <a:lnTo>
                  <a:pt x="60500" y="15810"/>
                </a:lnTo>
                <a:lnTo>
                  <a:pt x="60530" y="15840"/>
                </a:lnTo>
                <a:lnTo>
                  <a:pt x="60630" y="15920"/>
                </a:lnTo>
                <a:lnTo>
                  <a:pt x="60650" y="15940"/>
                </a:lnTo>
                <a:lnTo>
                  <a:pt x="60650" y="15950"/>
                </a:lnTo>
                <a:lnTo>
                  <a:pt x="60670" y="16000"/>
                </a:lnTo>
                <a:lnTo>
                  <a:pt x="60680" y="16010"/>
                </a:lnTo>
                <a:lnTo>
                  <a:pt x="60690" y="16020"/>
                </a:lnTo>
                <a:lnTo>
                  <a:pt x="60730" y="16050"/>
                </a:lnTo>
                <a:lnTo>
                  <a:pt x="60750" y="16060"/>
                </a:lnTo>
                <a:lnTo>
                  <a:pt x="60770" y="16060"/>
                </a:lnTo>
                <a:lnTo>
                  <a:pt x="60780" y="16060"/>
                </a:lnTo>
                <a:lnTo>
                  <a:pt x="60810" y="16050"/>
                </a:lnTo>
                <a:lnTo>
                  <a:pt x="60830" y="16040"/>
                </a:lnTo>
                <a:lnTo>
                  <a:pt x="60840" y="16050"/>
                </a:lnTo>
                <a:lnTo>
                  <a:pt x="60850" y="16060"/>
                </a:lnTo>
                <a:lnTo>
                  <a:pt x="60860" y="16070"/>
                </a:lnTo>
                <a:lnTo>
                  <a:pt x="60860" y="16080"/>
                </a:lnTo>
                <a:lnTo>
                  <a:pt x="60850" y="16090"/>
                </a:lnTo>
                <a:lnTo>
                  <a:pt x="60850" y="16100"/>
                </a:lnTo>
                <a:lnTo>
                  <a:pt x="60850" y="16110"/>
                </a:lnTo>
                <a:lnTo>
                  <a:pt x="60860" y="16120"/>
                </a:lnTo>
                <a:lnTo>
                  <a:pt x="60900" y="16140"/>
                </a:lnTo>
                <a:lnTo>
                  <a:pt x="60910" y="16140"/>
                </a:lnTo>
                <a:lnTo>
                  <a:pt x="60860" y="16150"/>
                </a:lnTo>
                <a:lnTo>
                  <a:pt x="60840" y="16170"/>
                </a:lnTo>
                <a:lnTo>
                  <a:pt x="60820" y="16200"/>
                </a:lnTo>
                <a:lnTo>
                  <a:pt x="60770" y="16220"/>
                </a:lnTo>
                <a:lnTo>
                  <a:pt x="60680" y="16240"/>
                </a:lnTo>
                <a:lnTo>
                  <a:pt x="60650" y="16260"/>
                </a:lnTo>
                <a:lnTo>
                  <a:pt x="60630" y="16290"/>
                </a:lnTo>
                <a:lnTo>
                  <a:pt x="60640" y="16320"/>
                </a:lnTo>
                <a:lnTo>
                  <a:pt x="60670" y="16350"/>
                </a:lnTo>
                <a:lnTo>
                  <a:pt x="60650" y="16380"/>
                </a:lnTo>
                <a:lnTo>
                  <a:pt x="60610" y="16430"/>
                </a:lnTo>
                <a:lnTo>
                  <a:pt x="60600" y="16460"/>
                </a:lnTo>
                <a:lnTo>
                  <a:pt x="60590" y="16480"/>
                </a:lnTo>
                <a:lnTo>
                  <a:pt x="60580" y="16500"/>
                </a:lnTo>
                <a:lnTo>
                  <a:pt x="60580" y="16540"/>
                </a:lnTo>
                <a:lnTo>
                  <a:pt x="60570" y="16550"/>
                </a:lnTo>
                <a:lnTo>
                  <a:pt x="60560" y="16540"/>
                </a:lnTo>
                <a:lnTo>
                  <a:pt x="60540" y="16530"/>
                </a:lnTo>
                <a:lnTo>
                  <a:pt x="60540" y="16520"/>
                </a:lnTo>
                <a:lnTo>
                  <a:pt x="60540" y="16500"/>
                </a:lnTo>
                <a:lnTo>
                  <a:pt x="60520" y="16490"/>
                </a:lnTo>
                <a:lnTo>
                  <a:pt x="60500" y="16500"/>
                </a:lnTo>
                <a:lnTo>
                  <a:pt x="60490" y="16520"/>
                </a:lnTo>
                <a:lnTo>
                  <a:pt x="60480" y="16540"/>
                </a:lnTo>
                <a:lnTo>
                  <a:pt x="60480" y="16550"/>
                </a:lnTo>
                <a:lnTo>
                  <a:pt x="60470" y="16570"/>
                </a:lnTo>
                <a:lnTo>
                  <a:pt x="60470" y="16620"/>
                </a:lnTo>
                <a:lnTo>
                  <a:pt x="60470" y="16650"/>
                </a:lnTo>
                <a:lnTo>
                  <a:pt x="60460" y="16680"/>
                </a:lnTo>
                <a:lnTo>
                  <a:pt x="60360" y="16690"/>
                </a:lnTo>
                <a:lnTo>
                  <a:pt x="60310" y="16720"/>
                </a:lnTo>
                <a:lnTo>
                  <a:pt x="60280" y="16770"/>
                </a:lnTo>
                <a:lnTo>
                  <a:pt x="60270" y="16840"/>
                </a:lnTo>
                <a:lnTo>
                  <a:pt x="60280" y="16870"/>
                </a:lnTo>
                <a:lnTo>
                  <a:pt x="60310" y="16900"/>
                </a:lnTo>
                <a:lnTo>
                  <a:pt x="60360" y="16930"/>
                </a:lnTo>
                <a:lnTo>
                  <a:pt x="60390" y="16980"/>
                </a:lnTo>
                <a:lnTo>
                  <a:pt x="60390" y="17030"/>
                </a:lnTo>
                <a:lnTo>
                  <a:pt x="60380" y="17140"/>
                </a:lnTo>
                <a:lnTo>
                  <a:pt x="60360" y="17150"/>
                </a:lnTo>
                <a:lnTo>
                  <a:pt x="60300" y="17160"/>
                </a:lnTo>
                <a:lnTo>
                  <a:pt x="60280" y="17180"/>
                </a:lnTo>
                <a:lnTo>
                  <a:pt x="60200" y="17240"/>
                </a:lnTo>
                <a:lnTo>
                  <a:pt x="60050" y="17340"/>
                </a:lnTo>
                <a:lnTo>
                  <a:pt x="60040" y="17350"/>
                </a:lnTo>
                <a:lnTo>
                  <a:pt x="60030" y="17370"/>
                </a:lnTo>
                <a:lnTo>
                  <a:pt x="59810" y="17520"/>
                </a:lnTo>
                <a:lnTo>
                  <a:pt x="59800" y="17520"/>
                </a:lnTo>
                <a:lnTo>
                  <a:pt x="59790" y="17610"/>
                </a:lnTo>
                <a:lnTo>
                  <a:pt x="59790" y="17650"/>
                </a:lnTo>
                <a:lnTo>
                  <a:pt x="59800" y="17690"/>
                </a:lnTo>
                <a:lnTo>
                  <a:pt x="59820" y="17730"/>
                </a:lnTo>
                <a:lnTo>
                  <a:pt x="59870" y="17830"/>
                </a:lnTo>
                <a:lnTo>
                  <a:pt x="59910" y="17910"/>
                </a:lnTo>
                <a:lnTo>
                  <a:pt x="59930" y="17990"/>
                </a:lnTo>
                <a:lnTo>
                  <a:pt x="59940" y="18080"/>
                </a:lnTo>
                <a:lnTo>
                  <a:pt x="59950" y="18170"/>
                </a:lnTo>
                <a:lnTo>
                  <a:pt x="59940" y="18210"/>
                </a:lnTo>
                <a:lnTo>
                  <a:pt x="59900" y="18330"/>
                </a:lnTo>
                <a:lnTo>
                  <a:pt x="59890" y="18370"/>
                </a:lnTo>
                <a:lnTo>
                  <a:pt x="59890" y="18410"/>
                </a:lnTo>
                <a:lnTo>
                  <a:pt x="59890" y="18500"/>
                </a:lnTo>
                <a:lnTo>
                  <a:pt x="59890" y="18550"/>
                </a:lnTo>
                <a:lnTo>
                  <a:pt x="59840" y="18740"/>
                </a:lnTo>
                <a:lnTo>
                  <a:pt x="58330" y="18740"/>
                </a:lnTo>
                <a:lnTo>
                  <a:pt x="57410" y="18740"/>
                </a:lnTo>
                <a:lnTo>
                  <a:pt x="55950" y="18750"/>
                </a:lnTo>
                <a:lnTo>
                  <a:pt x="53950" y="18740"/>
                </a:lnTo>
                <a:lnTo>
                  <a:pt x="53950" y="18300"/>
                </a:lnTo>
                <a:lnTo>
                  <a:pt x="53950" y="15930"/>
                </a:lnTo>
                <a:lnTo>
                  <a:pt x="53950" y="14690"/>
                </a:lnTo>
                <a:lnTo>
                  <a:pt x="53950" y="14430"/>
                </a:lnTo>
                <a:lnTo>
                  <a:pt x="53920" y="13500"/>
                </a:lnTo>
                <a:lnTo>
                  <a:pt x="53860" y="13310"/>
                </a:lnTo>
                <a:lnTo>
                  <a:pt x="50450" y="1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orrient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30" y="25270"/>
                </a:moveTo>
                <a:lnTo>
                  <a:pt x="62010" y="25270"/>
                </a:lnTo>
                <a:lnTo>
                  <a:pt x="61900" y="25180"/>
                </a:lnTo>
                <a:lnTo>
                  <a:pt x="61660" y="24930"/>
                </a:lnTo>
                <a:lnTo>
                  <a:pt x="61640" y="24890"/>
                </a:lnTo>
                <a:lnTo>
                  <a:pt x="61560" y="24730"/>
                </a:lnTo>
                <a:lnTo>
                  <a:pt x="61540" y="24680"/>
                </a:lnTo>
                <a:lnTo>
                  <a:pt x="61530" y="24570"/>
                </a:lnTo>
                <a:lnTo>
                  <a:pt x="61520" y="24530"/>
                </a:lnTo>
                <a:lnTo>
                  <a:pt x="61490" y="24490"/>
                </a:lnTo>
                <a:lnTo>
                  <a:pt x="61400" y="24410"/>
                </a:lnTo>
                <a:lnTo>
                  <a:pt x="61280" y="24290"/>
                </a:lnTo>
                <a:lnTo>
                  <a:pt x="61230" y="24230"/>
                </a:lnTo>
                <a:lnTo>
                  <a:pt x="61200" y="24180"/>
                </a:lnTo>
                <a:lnTo>
                  <a:pt x="61180" y="24130"/>
                </a:lnTo>
                <a:lnTo>
                  <a:pt x="61180" y="24110"/>
                </a:lnTo>
                <a:lnTo>
                  <a:pt x="61160" y="24080"/>
                </a:lnTo>
                <a:lnTo>
                  <a:pt x="61090" y="24030"/>
                </a:lnTo>
                <a:lnTo>
                  <a:pt x="60690" y="23920"/>
                </a:lnTo>
                <a:lnTo>
                  <a:pt x="60600" y="23920"/>
                </a:lnTo>
                <a:lnTo>
                  <a:pt x="60550" y="23920"/>
                </a:lnTo>
                <a:lnTo>
                  <a:pt x="60530" y="23910"/>
                </a:lnTo>
                <a:lnTo>
                  <a:pt x="60520" y="23900"/>
                </a:lnTo>
                <a:lnTo>
                  <a:pt x="60470" y="23860"/>
                </a:lnTo>
                <a:lnTo>
                  <a:pt x="60450" y="23850"/>
                </a:lnTo>
                <a:lnTo>
                  <a:pt x="60420" y="23840"/>
                </a:lnTo>
                <a:lnTo>
                  <a:pt x="60390" y="23840"/>
                </a:lnTo>
                <a:lnTo>
                  <a:pt x="60330" y="23840"/>
                </a:lnTo>
                <a:lnTo>
                  <a:pt x="60070" y="23950"/>
                </a:lnTo>
                <a:lnTo>
                  <a:pt x="60030" y="23970"/>
                </a:lnTo>
                <a:lnTo>
                  <a:pt x="59990" y="23990"/>
                </a:lnTo>
                <a:lnTo>
                  <a:pt x="59820" y="24020"/>
                </a:lnTo>
                <a:lnTo>
                  <a:pt x="59800" y="24020"/>
                </a:lnTo>
                <a:lnTo>
                  <a:pt x="59740" y="24010"/>
                </a:lnTo>
                <a:lnTo>
                  <a:pt x="59620" y="23980"/>
                </a:lnTo>
                <a:lnTo>
                  <a:pt x="59550" y="23970"/>
                </a:lnTo>
                <a:lnTo>
                  <a:pt x="59520" y="23980"/>
                </a:lnTo>
                <a:lnTo>
                  <a:pt x="59470" y="24010"/>
                </a:lnTo>
                <a:lnTo>
                  <a:pt x="59360" y="24080"/>
                </a:lnTo>
                <a:lnTo>
                  <a:pt x="59280" y="24150"/>
                </a:lnTo>
                <a:lnTo>
                  <a:pt x="59260" y="24180"/>
                </a:lnTo>
                <a:lnTo>
                  <a:pt x="59220" y="24210"/>
                </a:lnTo>
                <a:lnTo>
                  <a:pt x="59060" y="24300"/>
                </a:lnTo>
                <a:lnTo>
                  <a:pt x="58870" y="24230"/>
                </a:lnTo>
                <a:lnTo>
                  <a:pt x="58760" y="24210"/>
                </a:lnTo>
                <a:lnTo>
                  <a:pt x="58620" y="24240"/>
                </a:lnTo>
                <a:lnTo>
                  <a:pt x="58600" y="24240"/>
                </a:lnTo>
                <a:lnTo>
                  <a:pt x="58550" y="24220"/>
                </a:lnTo>
                <a:lnTo>
                  <a:pt x="58540" y="24220"/>
                </a:lnTo>
                <a:lnTo>
                  <a:pt x="58530" y="24220"/>
                </a:lnTo>
                <a:lnTo>
                  <a:pt x="58520" y="24220"/>
                </a:lnTo>
                <a:lnTo>
                  <a:pt x="58390" y="24280"/>
                </a:lnTo>
                <a:lnTo>
                  <a:pt x="58360" y="24280"/>
                </a:lnTo>
                <a:lnTo>
                  <a:pt x="58190" y="24290"/>
                </a:lnTo>
                <a:lnTo>
                  <a:pt x="58180" y="24180"/>
                </a:lnTo>
                <a:lnTo>
                  <a:pt x="58180" y="24140"/>
                </a:lnTo>
                <a:lnTo>
                  <a:pt x="58220" y="24020"/>
                </a:lnTo>
                <a:lnTo>
                  <a:pt x="58230" y="23970"/>
                </a:lnTo>
                <a:lnTo>
                  <a:pt x="58230" y="23880"/>
                </a:lnTo>
                <a:lnTo>
                  <a:pt x="58240" y="23840"/>
                </a:lnTo>
                <a:lnTo>
                  <a:pt x="58260" y="23800"/>
                </a:lnTo>
                <a:lnTo>
                  <a:pt x="58320" y="23680"/>
                </a:lnTo>
                <a:lnTo>
                  <a:pt x="58330" y="23640"/>
                </a:lnTo>
                <a:lnTo>
                  <a:pt x="58330" y="23600"/>
                </a:lnTo>
                <a:lnTo>
                  <a:pt x="58320" y="23510"/>
                </a:lnTo>
                <a:lnTo>
                  <a:pt x="58260" y="23310"/>
                </a:lnTo>
                <a:lnTo>
                  <a:pt x="58190" y="23190"/>
                </a:lnTo>
                <a:lnTo>
                  <a:pt x="58170" y="23110"/>
                </a:lnTo>
                <a:lnTo>
                  <a:pt x="58190" y="23050"/>
                </a:lnTo>
                <a:lnTo>
                  <a:pt x="58250" y="22920"/>
                </a:lnTo>
                <a:lnTo>
                  <a:pt x="58260" y="22880"/>
                </a:lnTo>
                <a:lnTo>
                  <a:pt x="58340" y="22560"/>
                </a:lnTo>
                <a:lnTo>
                  <a:pt x="58340" y="22070"/>
                </a:lnTo>
                <a:lnTo>
                  <a:pt x="58360" y="22000"/>
                </a:lnTo>
                <a:lnTo>
                  <a:pt x="58430" y="21710"/>
                </a:lnTo>
                <a:lnTo>
                  <a:pt x="58460" y="21650"/>
                </a:lnTo>
                <a:lnTo>
                  <a:pt x="58500" y="21590"/>
                </a:lnTo>
                <a:lnTo>
                  <a:pt x="58560" y="21550"/>
                </a:lnTo>
                <a:lnTo>
                  <a:pt x="58620" y="21510"/>
                </a:lnTo>
                <a:lnTo>
                  <a:pt x="58820" y="21440"/>
                </a:lnTo>
                <a:lnTo>
                  <a:pt x="58880" y="21390"/>
                </a:lnTo>
                <a:lnTo>
                  <a:pt x="58940" y="21340"/>
                </a:lnTo>
                <a:lnTo>
                  <a:pt x="59000" y="21290"/>
                </a:lnTo>
                <a:lnTo>
                  <a:pt x="59090" y="21240"/>
                </a:lnTo>
                <a:lnTo>
                  <a:pt x="59120" y="21210"/>
                </a:lnTo>
                <a:lnTo>
                  <a:pt x="59150" y="21150"/>
                </a:lnTo>
                <a:lnTo>
                  <a:pt x="59160" y="21070"/>
                </a:lnTo>
                <a:lnTo>
                  <a:pt x="59160" y="20910"/>
                </a:lnTo>
                <a:lnTo>
                  <a:pt x="59170" y="20910"/>
                </a:lnTo>
                <a:lnTo>
                  <a:pt x="59190" y="20870"/>
                </a:lnTo>
                <a:lnTo>
                  <a:pt x="59230" y="20790"/>
                </a:lnTo>
                <a:lnTo>
                  <a:pt x="59250" y="20740"/>
                </a:lnTo>
                <a:lnTo>
                  <a:pt x="59250" y="20680"/>
                </a:lnTo>
                <a:lnTo>
                  <a:pt x="59270" y="20600"/>
                </a:lnTo>
                <a:lnTo>
                  <a:pt x="59270" y="20580"/>
                </a:lnTo>
                <a:lnTo>
                  <a:pt x="59270" y="20560"/>
                </a:lnTo>
                <a:lnTo>
                  <a:pt x="59270" y="20540"/>
                </a:lnTo>
                <a:lnTo>
                  <a:pt x="59270" y="20500"/>
                </a:lnTo>
                <a:lnTo>
                  <a:pt x="59280" y="20460"/>
                </a:lnTo>
                <a:lnTo>
                  <a:pt x="59360" y="20300"/>
                </a:lnTo>
                <a:lnTo>
                  <a:pt x="59370" y="20260"/>
                </a:lnTo>
                <a:lnTo>
                  <a:pt x="59380" y="20220"/>
                </a:lnTo>
                <a:lnTo>
                  <a:pt x="59390" y="20170"/>
                </a:lnTo>
                <a:lnTo>
                  <a:pt x="59380" y="19990"/>
                </a:lnTo>
                <a:lnTo>
                  <a:pt x="59430" y="19690"/>
                </a:lnTo>
                <a:lnTo>
                  <a:pt x="59420" y="19650"/>
                </a:lnTo>
                <a:lnTo>
                  <a:pt x="59380" y="19540"/>
                </a:lnTo>
                <a:lnTo>
                  <a:pt x="59370" y="19500"/>
                </a:lnTo>
                <a:lnTo>
                  <a:pt x="59390" y="19370"/>
                </a:lnTo>
                <a:lnTo>
                  <a:pt x="59390" y="19320"/>
                </a:lnTo>
                <a:lnTo>
                  <a:pt x="59380" y="19240"/>
                </a:lnTo>
                <a:lnTo>
                  <a:pt x="59380" y="19190"/>
                </a:lnTo>
                <a:lnTo>
                  <a:pt x="59380" y="19150"/>
                </a:lnTo>
                <a:lnTo>
                  <a:pt x="59390" y="19110"/>
                </a:lnTo>
                <a:lnTo>
                  <a:pt x="59410" y="19070"/>
                </a:lnTo>
                <a:lnTo>
                  <a:pt x="59440" y="19050"/>
                </a:lnTo>
                <a:lnTo>
                  <a:pt x="59480" y="19030"/>
                </a:lnTo>
                <a:lnTo>
                  <a:pt x="59520" y="19020"/>
                </a:lnTo>
                <a:lnTo>
                  <a:pt x="59600" y="19020"/>
                </a:lnTo>
                <a:lnTo>
                  <a:pt x="59670" y="19010"/>
                </a:lnTo>
                <a:lnTo>
                  <a:pt x="59730" y="18960"/>
                </a:lnTo>
                <a:lnTo>
                  <a:pt x="59780" y="18910"/>
                </a:lnTo>
                <a:lnTo>
                  <a:pt x="59820" y="18840"/>
                </a:lnTo>
                <a:lnTo>
                  <a:pt x="59840" y="18740"/>
                </a:lnTo>
                <a:lnTo>
                  <a:pt x="59890" y="18550"/>
                </a:lnTo>
                <a:lnTo>
                  <a:pt x="59890" y="18500"/>
                </a:lnTo>
                <a:lnTo>
                  <a:pt x="59890" y="18410"/>
                </a:lnTo>
                <a:lnTo>
                  <a:pt x="59890" y="18370"/>
                </a:lnTo>
                <a:lnTo>
                  <a:pt x="59900" y="18330"/>
                </a:lnTo>
                <a:lnTo>
                  <a:pt x="59940" y="18210"/>
                </a:lnTo>
                <a:lnTo>
                  <a:pt x="59950" y="18170"/>
                </a:lnTo>
                <a:lnTo>
                  <a:pt x="59940" y="18080"/>
                </a:lnTo>
                <a:lnTo>
                  <a:pt x="59930" y="17990"/>
                </a:lnTo>
                <a:lnTo>
                  <a:pt x="59910" y="17910"/>
                </a:lnTo>
                <a:lnTo>
                  <a:pt x="59870" y="17830"/>
                </a:lnTo>
                <a:lnTo>
                  <a:pt x="59820" y="17730"/>
                </a:lnTo>
                <a:lnTo>
                  <a:pt x="59800" y="17690"/>
                </a:lnTo>
                <a:lnTo>
                  <a:pt x="59790" y="17650"/>
                </a:lnTo>
                <a:lnTo>
                  <a:pt x="59790" y="17610"/>
                </a:lnTo>
                <a:lnTo>
                  <a:pt x="59800" y="17520"/>
                </a:lnTo>
                <a:lnTo>
                  <a:pt x="59810" y="17520"/>
                </a:lnTo>
                <a:lnTo>
                  <a:pt x="60030" y="17370"/>
                </a:lnTo>
                <a:lnTo>
                  <a:pt x="60040" y="17350"/>
                </a:lnTo>
                <a:lnTo>
                  <a:pt x="60050" y="17340"/>
                </a:lnTo>
                <a:lnTo>
                  <a:pt x="60200" y="17240"/>
                </a:lnTo>
                <a:lnTo>
                  <a:pt x="60280" y="17180"/>
                </a:lnTo>
                <a:lnTo>
                  <a:pt x="60300" y="17160"/>
                </a:lnTo>
                <a:lnTo>
                  <a:pt x="60360" y="17150"/>
                </a:lnTo>
                <a:lnTo>
                  <a:pt x="60380" y="17140"/>
                </a:lnTo>
                <a:lnTo>
                  <a:pt x="60390" y="17140"/>
                </a:lnTo>
                <a:lnTo>
                  <a:pt x="60580" y="17050"/>
                </a:lnTo>
                <a:lnTo>
                  <a:pt x="61140" y="17010"/>
                </a:lnTo>
                <a:lnTo>
                  <a:pt x="61370" y="17030"/>
                </a:lnTo>
                <a:lnTo>
                  <a:pt x="61400" y="17030"/>
                </a:lnTo>
                <a:lnTo>
                  <a:pt x="61520" y="17010"/>
                </a:lnTo>
                <a:lnTo>
                  <a:pt x="61590" y="17010"/>
                </a:lnTo>
                <a:lnTo>
                  <a:pt x="61630" y="17020"/>
                </a:lnTo>
                <a:lnTo>
                  <a:pt x="61750" y="17050"/>
                </a:lnTo>
                <a:lnTo>
                  <a:pt x="61810" y="17070"/>
                </a:lnTo>
                <a:lnTo>
                  <a:pt x="61840" y="17080"/>
                </a:lnTo>
                <a:lnTo>
                  <a:pt x="61930" y="17100"/>
                </a:lnTo>
                <a:lnTo>
                  <a:pt x="61940" y="17100"/>
                </a:lnTo>
                <a:lnTo>
                  <a:pt x="62020" y="17130"/>
                </a:lnTo>
                <a:lnTo>
                  <a:pt x="62240" y="17170"/>
                </a:lnTo>
                <a:lnTo>
                  <a:pt x="62260" y="17180"/>
                </a:lnTo>
                <a:lnTo>
                  <a:pt x="62600" y="17360"/>
                </a:lnTo>
                <a:lnTo>
                  <a:pt x="62630" y="17370"/>
                </a:lnTo>
                <a:lnTo>
                  <a:pt x="62640" y="17370"/>
                </a:lnTo>
                <a:lnTo>
                  <a:pt x="62700" y="17380"/>
                </a:lnTo>
                <a:lnTo>
                  <a:pt x="62900" y="17350"/>
                </a:lnTo>
                <a:lnTo>
                  <a:pt x="62960" y="17350"/>
                </a:lnTo>
                <a:lnTo>
                  <a:pt x="62970" y="17350"/>
                </a:lnTo>
                <a:lnTo>
                  <a:pt x="63010" y="17360"/>
                </a:lnTo>
                <a:lnTo>
                  <a:pt x="63030" y="17370"/>
                </a:lnTo>
                <a:lnTo>
                  <a:pt x="63060" y="17410"/>
                </a:lnTo>
                <a:lnTo>
                  <a:pt x="63080" y="17420"/>
                </a:lnTo>
                <a:lnTo>
                  <a:pt x="63100" y="17430"/>
                </a:lnTo>
                <a:lnTo>
                  <a:pt x="63120" y="17440"/>
                </a:lnTo>
                <a:lnTo>
                  <a:pt x="63210" y="17460"/>
                </a:lnTo>
                <a:lnTo>
                  <a:pt x="63210" y="17470"/>
                </a:lnTo>
                <a:lnTo>
                  <a:pt x="63240" y="17480"/>
                </a:lnTo>
                <a:lnTo>
                  <a:pt x="63290" y="17520"/>
                </a:lnTo>
                <a:lnTo>
                  <a:pt x="63310" y="17530"/>
                </a:lnTo>
                <a:lnTo>
                  <a:pt x="63330" y="17540"/>
                </a:lnTo>
                <a:lnTo>
                  <a:pt x="63380" y="17540"/>
                </a:lnTo>
                <a:lnTo>
                  <a:pt x="63400" y="17550"/>
                </a:lnTo>
                <a:lnTo>
                  <a:pt x="63480" y="17550"/>
                </a:lnTo>
                <a:lnTo>
                  <a:pt x="63550" y="17530"/>
                </a:lnTo>
                <a:lnTo>
                  <a:pt x="63750" y="17420"/>
                </a:lnTo>
                <a:lnTo>
                  <a:pt x="63830" y="17390"/>
                </a:lnTo>
                <a:lnTo>
                  <a:pt x="63900" y="17380"/>
                </a:lnTo>
                <a:lnTo>
                  <a:pt x="63980" y="17410"/>
                </a:lnTo>
                <a:lnTo>
                  <a:pt x="64100" y="17540"/>
                </a:lnTo>
                <a:lnTo>
                  <a:pt x="64180" y="17590"/>
                </a:lnTo>
                <a:lnTo>
                  <a:pt x="64260" y="17570"/>
                </a:lnTo>
                <a:lnTo>
                  <a:pt x="64360" y="17490"/>
                </a:lnTo>
                <a:lnTo>
                  <a:pt x="64460" y="17460"/>
                </a:lnTo>
                <a:lnTo>
                  <a:pt x="64510" y="17450"/>
                </a:lnTo>
                <a:lnTo>
                  <a:pt x="64640" y="17470"/>
                </a:lnTo>
                <a:lnTo>
                  <a:pt x="64730" y="17570"/>
                </a:lnTo>
                <a:lnTo>
                  <a:pt x="64770" y="17640"/>
                </a:lnTo>
                <a:lnTo>
                  <a:pt x="64820" y="17700"/>
                </a:lnTo>
                <a:lnTo>
                  <a:pt x="64880" y="17750"/>
                </a:lnTo>
                <a:lnTo>
                  <a:pt x="64950" y="17770"/>
                </a:lnTo>
                <a:lnTo>
                  <a:pt x="65020" y="17760"/>
                </a:lnTo>
                <a:lnTo>
                  <a:pt x="65050" y="17700"/>
                </a:lnTo>
                <a:lnTo>
                  <a:pt x="65080" y="17630"/>
                </a:lnTo>
                <a:lnTo>
                  <a:pt x="65120" y="17570"/>
                </a:lnTo>
                <a:lnTo>
                  <a:pt x="65160" y="17530"/>
                </a:lnTo>
                <a:lnTo>
                  <a:pt x="65190" y="17480"/>
                </a:lnTo>
                <a:lnTo>
                  <a:pt x="65190" y="17430"/>
                </a:lnTo>
                <a:lnTo>
                  <a:pt x="65190" y="17360"/>
                </a:lnTo>
                <a:lnTo>
                  <a:pt x="65200" y="17310"/>
                </a:lnTo>
                <a:lnTo>
                  <a:pt x="65240" y="17290"/>
                </a:lnTo>
                <a:lnTo>
                  <a:pt x="65300" y="17270"/>
                </a:lnTo>
                <a:lnTo>
                  <a:pt x="65350" y="17250"/>
                </a:lnTo>
                <a:lnTo>
                  <a:pt x="65430" y="17160"/>
                </a:lnTo>
                <a:lnTo>
                  <a:pt x="65470" y="17130"/>
                </a:lnTo>
                <a:lnTo>
                  <a:pt x="65520" y="17100"/>
                </a:lnTo>
                <a:lnTo>
                  <a:pt x="65570" y="17110"/>
                </a:lnTo>
                <a:lnTo>
                  <a:pt x="65620" y="17120"/>
                </a:lnTo>
                <a:lnTo>
                  <a:pt x="65760" y="17170"/>
                </a:lnTo>
                <a:lnTo>
                  <a:pt x="65810" y="17180"/>
                </a:lnTo>
                <a:lnTo>
                  <a:pt x="65850" y="17180"/>
                </a:lnTo>
                <a:lnTo>
                  <a:pt x="65790" y="17220"/>
                </a:lnTo>
                <a:lnTo>
                  <a:pt x="65780" y="17240"/>
                </a:lnTo>
                <a:lnTo>
                  <a:pt x="65780" y="17250"/>
                </a:lnTo>
                <a:lnTo>
                  <a:pt x="65750" y="17320"/>
                </a:lnTo>
                <a:lnTo>
                  <a:pt x="65740" y="17350"/>
                </a:lnTo>
                <a:lnTo>
                  <a:pt x="65740" y="17380"/>
                </a:lnTo>
                <a:lnTo>
                  <a:pt x="65740" y="17430"/>
                </a:lnTo>
                <a:lnTo>
                  <a:pt x="65740" y="17460"/>
                </a:lnTo>
                <a:lnTo>
                  <a:pt x="66040" y="18080"/>
                </a:lnTo>
                <a:lnTo>
                  <a:pt x="66070" y="18160"/>
                </a:lnTo>
                <a:lnTo>
                  <a:pt x="66090" y="18240"/>
                </a:lnTo>
                <a:lnTo>
                  <a:pt x="66100" y="18410"/>
                </a:lnTo>
                <a:lnTo>
                  <a:pt x="66110" y="18520"/>
                </a:lnTo>
                <a:lnTo>
                  <a:pt x="66120" y="18550"/>
                </a:lnTo>
                <a:lnTo>
                  <a:pt x="66140" y="18580"/>
                </a:lnTo>
                <a:lnTo>
                  <a:pt x="66210" y="18650"/>
                </a:lnTo>
                <a:lnTo>
                  <a:pt x="66230" y="18680"/>
                </a:lnTo>
                <a:lnTo>
                  <a:pt x="66250" y="18710"/>
                </a:lnTo>
                <a:lnTo>
                  <a:pt x="66260" y="18740"/>
                </a:lnTo>
                <a:lnTo>
                  <a:pt x="66260" y="18790"/>
                </a:lnTo>
                <a:lnTo>
                  <a:pt x="66270" y="18810"/>
                </a:lnTo>
                <a:lnTo>
                  <a:pt x="66280" y="18840"/>
                </a:lnTo>
                <a:lnTo>
                  <a:pt x="66290" y="18860"/>
                </a:lnTo>
                <a:lnTo>
                  <a:pt x="66320" y="18900"/>
                </a:lnTo>
                <a:lnTo>
                  <a:pt x="66390" y="18960"/>
                </a:lnTo>
                <a:lnTo>
                  <a:pt x="66550" y="19070"/>
                </a:lnTo>
                <a:lnTo>
                  <a:pt x="66560" y="19080"/>
                </a:lnTo>
                <a:lnTo>
                  <a:pt x="66560" y="19090"/>
                </a:lnTo>
                <a:lnTo>
                  <a:pt x="66540" y="19110"/>
                </a:lnTo>
                <a:lnTo>
                  <a:pt x="66520" y="19120"/>
                </a:lnTo>
                <a:lnTo>
                  <a:pt x="66430" y="19200"/>
                </a:lnTo>
                <a:lnTo>
                  <a:pt x="66300" y="19250"/>
                </a:lnTo>
                <a:lnTo>
                  <a:pt x="66250" y="19290"/>
                </a:lnTo>
                <a:lnTo>
                  <a:pt x="66260" y="19350"/>
                </a:lnTo>
                <a:lnTo>
                  <a:pt x="66280" y="19370"/>
                </a:lnTo>
                <a:lnTo>
                  <a:pt x="66370" y="19400"/>
                </a:lnTo>
                <a:lnTo>
                  <a:pt x="66400" y="19410"/>
                </a:lnTo>
                <a:lnTo>
                  <a:pt x="66420" y="19420"/>
                </a:lnTo>
                <a:lnTo>
                  <a:pt x="66450" y="19450"/>
                </a:lnTo>
                <a:lnTo>
                  <a:pt x="66470" y="19510"/>
                </a:lnTo>
                <a:lnTo>
                  <a:pt x="66440" y="19620"/>
                </a:lnTo>
                <a:lnTo>
                  <a:pt x="66430" y="19650"/>
                </a:lnTo>
                <a:lnTo>
                  <a:pt x="66410" y="19680"/>
                </a:lnTo>
                <a:lnTo>
                  <a:pt x="66390" y="19700"/>
                </a:lnTo>
                <a:lnTo>
                  <a:pt x="66370" y="19690"/>
                </a:lnTo>
                <a:lnTo>
                  <a:pt x="66360" y="19650"/>
                </a:lnTo>
                <a:lnTo>
                  <a:pt x="66330" y="19600"/>
                </a:lnTo>
                <a:lnTo>
                  <a:pt x="66250" y="19580"/>
                </a:lnTo>
                <a:lnTo>
                  <a:pt x="66170" y="19570"/>
                </a:lnTo>
                <a:lnTo>
                  <a:pt x="66100" y="19560"/>
                </a:lnTo>
                <a:lnTo>
                  <a:pt x="66010" y="19600"/>
                </a:lnTo>
                <a:lnTo>
                  <a:pt x="65970" y="19630"/>
                </a:lnTo>
                <a:lnTo>
                  <a:pt x="65980" y="19680"/>
                </a:lnTo>
                <a:lnTo>
                  <a:pt x="65990" y="19700"/>
                </a:lnTo>
                <a:lnTo>
                  <a:pt x="65990" y="19810"/>
                </a:lnTo>
                <a:lnTo>
                  <a:pt x="65990" y="19830"/>
                </a:lnTo>
                <a:lnTo>
                  <a:pt x="65980" y="19840"/>
                </a:lnTo>
                <a:lnTo>
                  <a:pt x="65960" y="19850"/>
                </a:lnTo>
                <a:lnTo>
                  <a:pt x="65940" y="19860"/>
                </a:lnTo>
                <a:lnTo>
                  <a:pt x="65880" y="19860"/>
                </a:lnTo>
                <a:lnTo>
                  <a:pt x="65820" y="19890"/>
                </a:lnTo>
                <a:lnTo>
                  <a:pt x="65750" y="19910"/>
                </a:lnTo>
                <a:lnTo>
                  <a:pt x="65730" y="19940"/>
                </a:lnTo>
                <a:lnTo>
                  <a:pt x="65730" y="19980"/>
                </a:lnTo>
                <a:lnTo>
                  <a:pt x="65730" y="20030"/>
                </a:lnTo>
                <a:lnTo>
                  <a:pt x="65730" y="20120"/>
                </a:lnTo>
                <a:lnTo>
                  <a:pt x="65690" y="20170"/>
                </a:lnTo>
                <a:lnTo>
                  <a:pt x="65560" y="20270"/>
                </a:lnTo>
                <a:lnTo>
                  <a:pt x="65390" y="20490"/>
                </a:lnTo>
                <a:lnTo>
                  <a:pt x="65320" y="20540"/>
                </a:lnTo>
                <a:lnTo>
                  <a:pt x="65230" y="20560"/>
                </a:lnTo>
                <a:lnTo>
                  <a:pt x="65180" y="20580"/>
                </a:lnTo>
                <a:lnTo>
                  <a:pt x="65170" y="20620"/>
                </a:lnTo>
                <a:lnTo>
                  <a:pt x="65150" y="20820"/>
                </a:lnTo>
                <a:lnTo>
                  <a:pt x="65110" y="20900"/>
                </a:lnTo>
                <a:lnTo>
                  <a:pt x="64970" y="20990"/>
                </a:lnTo>
                <a:lnTo>
                  <a:pt x="64930" y="21080"/>
                </a:lnTo>
                <a:lnTo>
                  <a:pt x="64920" y="21170"/>
                </a:lnTo>
                <a:lnTo>
                  <a:pt x="64920" y="21220"/>
                </a:lnTo>
                <a:lnTo>
                  <a:pt x="64890" y="21260"/>
                </a:lnTo>
                <a:lnTo>
                  <a:pt x="64860" y="21280"/>
                </a:lnTo>
                <a:lnTo>
                  <a:pt x="64710" y="21320"/>
                </a:lnTo>
                <a:lnTo>
                  <a:pt x="64640" y="21360"/>
                </a:lnTo>
                <a:lnTo>
                  <a:pt x="64570" y="21410"/>
                </a:lnTo>
                <a:lnTo>
                  <a:pt x="64500" y="21480"/>
                </a:lnTo>
                <a:lnTo>
                  <a:pt x="64440" y="21560"/>
                </a:lnTo>
                <a:lnTo>
                  <a:pt x="64430" y="21590"/>
                </a:lnTo>
                <a:lnTo>
                  <a:pt x="64420" y="21630"/>
                </a:lnTo>
                <a:lnTo>
                  <a:pt x="64420" y="21660"/>
                </a:lnTo>
                <a:lnTo>
                  <a:pt x="64430" y="21690"/>
                </a:lnTo>
                <a:lnTo>
                  <a:pt x="64410" y="21740"/>
                </a:lnTo>
                <a:lnTo>
                  <a:pt x="64370" y="21840"/>
                </a:lnTo>
                <a:lnTo>
                  <a:pt x="64350" y="21880"/>
                </a:lnTo>
                <a:lnTo>
                  <a:pt x="64320" y="21910"/>
                </a:lnTo>
                <a:lnTo>
                  <a:pt x="64290" y="21930"/>
                </a:lnTo>
                <a:lnTo>
                  <a:pt x="64220" y="21970"/>
                </a:lnTo>
                <a:lnTo>
                  <a:pt x="64200" y="21980"/>
                </a:lnTo>
                <a:lnTo>
                  <a:pt x="64180" y="22000"/>
                </a:lnTo>
                <a:lnTo>
                  <a:pt x="64170" y="22020"/>
                </a:lnTo>
                <a:lnTo>
                  <a:pt x="64160" y="22040"/>
                </a:lnTo>
                <a:lnTo>
                  <a:pt x="64160" y="22060"/>
                </a:lnTo>
                <a:lnTo>
                  <a:pt x="64160" y="22090"/>
                </a:lnTo>
                <a:lnTo>
                  <a:pt x="64150" y="22110"/>
                </a:lnTo>
                <a:lnTo>
                  <a:pt x="64120" y="22130"/>
                </a:lnTo>
                <a:lnTo>
                  <a:pt x="64100" y="22150"/>
                </a:lnTo>
                <a:lnTo>
                  <a:pt x="64090" y="22180"/>
                </a:lnTo>
                <a:lnTo>
                  <a:pt x="64090" y="22210"/>
                </a:lnTo>
                <a:lnTo>
                  <a:pt x="64080" y="22230"/>
                </a:lnTo>
                <a:lnTo>
                  <a:pt x="63920" y="22370"/>
                </a:lnTo>
                <a:lnTo>
                  <a:pt x="63900" y="22400"/>
                </a:lnTo>
                <a:lnTo>
                  <a:pt x="63890" y="22420"/>
                </a:lnTo>
                <a:lnTo>
                  <a:pt x="63810" y="22490"/>
                </a:lnTo>
                <a:lnTo>
                  <a:pt x="63780" y="22530"/>
                </a:lnTo>
                <a:lnTo>
                  <a:pt x="63750" y="22610"/>
                </a:lnTo>
                <a:lnTo>
                  <a:pt x="63690" y="22670"/>
                </a:lnTo>
                <a:lnTo>
                  <a:pt x="63680" y="22700"/>
                </a:lnTo>
                <a:lnTo>
                  <a:pt x="63660" y="22720"/>
                </a:lnTo>
                <a:lnTo>
                  <a:pt x="63510" y="22890"/>
                </a:lnTo>
                <a:lnTo>
                  <a:pt x="63470" y="22920"/>
                </a:lnTo>
                <a:lnTo>
                  <a:pt x="63430" y="22930"/>
                </a:lnTo>
                <a:lnTo>
                  <a:pt x="63340" y="22940"/>
                </a:lnTo>
                <a:lnTo>
                  <a:pt x="63250" y="22950"/>
                </a:lnTo>
                <a:lnTo>
                  <a:pt x="63160" y="22980"/>
                </a:lnTo>
                <a:lnTo>
                  <a:pt x="63100" y="23040"/>
                </a:lnTo>
                <a:lnTo>
                  <a:pt x="63070" y="23120"/>
                </a:lnTo>
                <a:lnTo>
                  <a:pt x="63050" y="23400"/>
                </a:lnTo>
                <a:lnTo>
                  <a:pt x="63030" y="23430"/>
                </a:lnTo>
                <a:lnTo>
                  <a:pt x="62850" y="23570"/>
                </a:lnTo>
                <a:lnTo>
                  <a:pt x="62660" y="23820"/>
                </a:lnTo>
                <a:lnTo>
                  <a:pt x="62570" y="23890"/>
                </a:lnTo>
                <a:lnTo>
                  <a:pt x="62530" y="23900"/>
                </a:lnTo>
                <a:lnTo>
                  <a:pt x="62440" y="23920"/>
                </a:lnTo>
                <a:lnTo>
                  <a:pt x="62390" y="23920"/>
                </a:lnTo>
                <a:lnTo>
                  <a:pt x="62370" y="23940"/>
                </a:lnTo>
                <a:lnTo>
                  <a:pt x="62380" y="23990"/>
                </a:lnTo>
                <a:lnTo>
                  <a:pt x="62410" y="24100"/>
                </a:lnTo>
                <a:lnTo>
                  <a:pt x="62400" y="24190"/>
                </a:lnTo>
                <a:lnTo>
                  <a:pt x="62350" y="24270"/>
                </a:lnTo>
                <a:lnTo>
                  <a:pt x="61950" y="24640"/>
                </a:lnTo>
                <a:lnTo>
                  <a:pt x="61890" y="24710"/>
                </a:lnTo>
                <a:lnTo>
                  <a:pt x="61860" y="24800"/>
                </a:lnTo>
                <a:lnTo>
                  <a:pt x="61870" y="24890"/>
                </a:lnTo>
                <a:lnTo>
                  <a:pt x="61920" y="24990"/>
                </a:lnTo>
                <a:lnTo>
                  <a:pt x="61950" y="25030"/>
                </a:lnTo>
                <a:lnTo>
                  <a:pt x="61990" y="25130"/>
                </a:lnTo>
                <a:lnTo>
                  <a:pt x="62010" y="25190"/>
                </a:lnTo>
                <a:lnTo>
                  <a:pt x="62030" y="2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at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90" y="12160"/>
                </a:moveTo>
                <a:lnTo>
                  <a:pt x="39920" y="12170"/>
                </a:lnTo>
                <a:lnTo>
                  <a:pt x="41320" y="12450"/>
                </a:lnTo>
                <a:lnTo>
                  <a:pt x="43820" y="12410"/>
                </a:lnTo>
                <a:lnTo>
                  <a:pt x="43890" y="12420"/>
                </a:lnTo>
                <a:lnTo>
                  <a:pt x="43900" y="12420"/>
                </a:lnTo>
                <a:lnTo>
                  <a:pt x="43910" y="12430"/>
                </a:lnTo>
                <a:lnTo>
                  <a:pt x="43920" y="12440"/>
                </a:lnTo>
                <a:lnTo>
                  <a:pt x="43930" y="12450"/>
                </a:lnTo>
                <a:lnTo>
                  <a:pt x="43950" y="12500"/>
                </a:lnTo>
                <a:lnTo>
                  <a:pt x="43960" y="12520"/>
                </a:lnTo>
                <a:lnTo>
                  <a:pt x="43980" y="12690"/>
                </a:lnTo>
                <a:lnTo>
                  <a:pt x="43980" y="12700"/>
                </a:lnTo>
                <a:lnTo>
                  <a:pt x="43990" y="12730"/>
                </a:lnTo>
                <a:lnTo>
                  <a:pt x="43990" y="12740"/>
                </a:lnTo>
                <a:lnTo>
                  <a:pt x="44020" y="12780"/>
                </a:lnTo>
                <a:lnTo>
                  <a:pt x="44060" y="12830"/>
                </a:lnTo>
                <a:lnTo>
                  <a:pt x="44080" y="12860"/>
                </a:lnTo>
                <a:lnTo>
                  <a:pt x="44090" y="12880"/>
                </a:lnTo>
                <a:lnTo>
                  <a:pt x="44090" y="12900"/>
                </a:lnTo>
                <a:lnTo>
                  <a:pt x="44090" y="12910"/>
                </a:lnTo>
                <a:lnTo>
                  <a:pt x="44090" y="12940"/>
                </a:lnTo>
                <a:lnTo>
                  <a:pt x="44040" y="13120"/>
                </a:lnTo>
                <a:lnTo>
                  <a:pt x="44040" y="13140"/>
                </a:lnTo>
                <a:lnTo>
                  <a:pt x="44040" y="13160"/>
                </a:lnTo>
                <a:lnTo>
                  <a:pt x="44040" y="13180"/>
                </a:lnTo>
                <a:lnTo>
                  <a:pt x="44040" y="13190"/>
                </a:lnTo>
                <a:lnTo>
                  <a:pt x="44030" y="13210"/>
                </a:lnTo>
                <a:lnTo>
                  <a:pt x="44000" y="13240"/>
                </a:lnTo>
                <a:lnTo>
                  <a:pt x="43900" y="13320"/>
                </a:lnTo>
                <a:lnTo>
                  <a:pt x="43880" y="13330"/>
                </a:lnTo>
                <a:lnTo>
                  <a:pt x="43870" y="13330"/>
                </a:lnTo>
                <a:lnTo>
                  <a:pt x="43850" y="13330"/>
                </a:lnTo>
                <a:lnTo>
                  <a:pt x="43760" y="13330"/>
                </a:lnTo>
                <a:lnTo>
                  <a:pt x="43680" y="13340"/>
                </a:lnTo>
                <a:lnTo>
                  <a:pt x="43540" y="13340"/>
                </a:lnTo>
                <a:lnTo>
                  <a:pt x="43530" y="13350"/>
                </a:lnTo>
                <a:lnTo>
                  <a:pt x="43520" y="13350"/>
                </a:lnTo>
                <a:lnTo>
                  <a:pt x="43510" y="13360"/>
                </a:lnTo>
                <a:lnTo>
                  <a:pt x="43470" y="13400"/>
                </a:lnTo>
                <a:lnTo>
                  <a:pt x="43440" y="13420"/>
                </a:lnTo>
                <a:lnTo>
                  <a:pt x="43430" y="13430"/>
                </a:lnTo>
                <a:lnTo>
                  <a:pt x="43410" y="13440"/>
                </a:lnTo>
                <a:lnTo>
                  <a:pt x="43390" y="13460"/>
                </a:lnTo>
                <a:lnTo>
                  <a:pt x="43390" y="13470"/>
                </a:lnTo>
                <a:lnTo>
                  <a:pt x="43380" y="13490"/>
                </a:lnTo>
                <a:lnTo>
                  <a:pt x="43380" y="13510"/>
                </a:lnTo>
                <a:lnTo>
                  <a:pt x="43370" y="13570"/>
                </a:lnTo>
                <a:lnTo>
                  <a:pt x="43370" y="13660"/>
                </a:lnTo>
                <a:lnTo>
                  <a:pt x="43400" y="13770"/>
                </a:lnTo>
                <a:lnTo>
                  <a:pt x="43450" y="13850"/>
                </a:lnTo>
                <a:lnTo>
                  <a:pt x="43610" y="14100"/>
                </a:lnTo>
                <a:lnTo>
                  <a:pt x="43780" y="14320"/>
                </a:lnTo>
                <a:lnTo>
                  <a:pt x="43810" y="14420"/>
                </a:lnTo>
                <a:lnTo>
                  <a:pt x="43830" y="14440"/>
                </a:lnTo>
                <a:lnTo>
                  <a:pt x="43880" y="14500"/>
                </a:lnTo>
                <a:lnTo>
                  <a:pt x="43960" y="14690"/>
                </a:lnTo>
                <a:lnTo>
                  <a:pt x="44000" y="14740"/>
                </a:lnTo>
                <a:lnTo>
                  <a:pt x="44130" y="14900"/>
                </a:lnTo>
                <a:lnTo>
                  <a:pt x="44200" y="14960"/>
                </a:lnTo>
                <a:lnTo>
                  <a:pt x="44210" y="14980"/>
                </a:lnTo>
                <a:lnTo>
                  <a:pt x="44230" y="14980"/>
                </a:lnTo>
                <a:lnTo>
                  <a:pt x="44240" y="14990"/>
                </a:lnTo>
                <a:lnTo>
                  <a:pt x="44250" y="14990"/>
                </a:lnTo>
                <a:lnTo>
                  <a:pt x="44270" y="14990"/>
                </a:lnTo>
                <a:lnTo>
                  <a:pt x="44280" y="14980"/>
                </a:lnTo>
                <a:lnTo>
                  <a:pt x="44300" y="14960"/>
                </a:lnTo>
                <a:lnTo>
                  <a:pt x="44310" y="14950"/>
                </a:lnTo>
                <a:lnTo>
                  <a:pt x="44320" y="14940"/>
                </a:lnTo>
                <a:lnTo>
                  <a:pt x="44420" y="14700"/>
                </a:lnTo>
                <a:lnTo>
                  <a:pt x="44440" y="14660"/>
                </a:lnTo>
                <a:lnTo>
                  <a:pt x="44460" y="14640"/>
                </a:lnTo>
                <a:lnTo>
                  <a:pt x="44520" y="14600"/>
                </a:lnTo>
                <a:lnTo>
                  <a:pt x="44560" y="14530"/>
                </a:lnTo>
                <a:lnTo>
                  <a:pt x="44580" y="14500"/>
                </a:lnTo>
                <a:lnTo>
                  <a:pt x="44600" y="14490"/>
                </a:lnTo>
                <a:lnTo>
                  <a:pt x="44630" y="14470"/>
                </a:lnTo>
                <a:lnTo>
                  <a:pt x="44670" y="14470"/>
                </a:lnTo>
                <a:lnTo>
                  <a:pt x="44700" y="14470"/>
                </a:lnTo>
                <a:lnTo>
                  <a:pt x="44740" y="14480"/>
                </a:lnTo>
                <a:lnTo>
                  <a:pt x="44770" y="14500"/>
                </a:lnTo>
                <a:lnTo>
                  <a:pt x="44810" y="14570"/>
                </a:lnTo>
                <a:lnTo>
                  <a:pt x="44870" y="14630"/>
                </a:lnTo>
                <a:lnTo>
                  <a:pt x="44950" y="14680"/>
                </a:lnTo>
                <a:lnTo>
                  <a:pt x="44940" y="14730"/>
                </a:lnTo>
                <a:lnTo>
                  <a:pt x="44920" y="14740"/>
                </a:lnTo>
                <a:lnTo>
                  <a:pt x="44900" y="14770"/>
                </a:lnTo>
                <a:lnTo>
                  <a:pt x="44870" y="14800"/>
                </a:lnTo>
                <a:lnTo>
                  <a:pt x="44860" y="14830"/>
                </a:lnTo>
                <a:lnTo>
                  <a:pt x="44850" y="14880"/>
                </a:lnTo>
                <a:lnTo>
                  <a:pt x="44850" y="14920"/>
                </a:lnTo>
                <a:lnTo>
                  <a:pt x="44840" y="14970"/>
                </a:lnTo>
                <a:lnTo>
                  <a:pt x="44830" y="15030"/>
                </a:lnTo>
                <a:lnTo>
                  <a:pt x="44780" y="15130"/>
                </a:lnTo>
                <a:lnTo>
                  <a:pt x="44740" y="15240"/>
                </a:lnTo>
                <a:lnTo>
                  <a:pt x="44740" y="15280"/>
                </a:lnTo>
                <a:lnTo>
                  <a:pt x="44740" y="15300"/>
                </a:lnTo>
                <a:lnTo>
                  <a:pt x="44750" y="15330"/>
                </a:lnTo>
                <a:lnTo>
                  <a:pt x="44780" y="15380"/>
                </a:lnTo>
                <a:lnTo>
                  <a:pt x="44810" y="15400"/>
                </a:lnTo>
                <a:lnTo>
                  <a:pt x="44860" y="15420"/>
                </a:lnTo>
                <a:lnTo>
                  <a:pt x="44900" y="15420"/>
                </a:lnTo>
                <a:lnTo>
                  <a:pt x="44950" y="15440"/>
                </a:lnTo>
                <a:lnTo>
                  <a:pt x="45000" y="15460"/>
                </a:lnTo>
                <a:lnTo>
                  <a:pt x="45030" y="15480"/>
                </a:lnTo>
                <a:lnTo>
                  <a:pt x="45100" y="15550"/>
                </a:lnTo>
                <a:lnTo>
                  <a:pt x="45240" y="15660"/>
                </a:lnTo>
                <a:lnTo>
                  <a:pt x="45330" y="15710"/>
                </a:lnTo>
                <a:lnTo>
                  <a:pt x="45340" y="15720"/>
                </a:lnTo>
                <a:lnTo>
                  <a:pt x="45350" y="15720"/>
                </a:lnTo>
                <a:lnTo>
                  <a:pt x="45360" y="15740"/>
                </a:lnTo>
                <a:lnTo>
                  <a:pt x="45360" y="15750"/>
                </a:lnTo>
                <a:lnTo>
                  <a:pt x="45370" y="15760"/>
                </a:lnTo>
                <a:lnTo>
                  <a:pt x="45370" y="15780"/>
                </a:lnTo>
                <a:lnTo>
                  <a:pt x="45370" y="15800"/>
                </a:lnTo>
                <a:lnTo>
                  <a:pt x="45370" y="15830"/>
                </a:lnTo>
                <a:lnTo>
                  <a:pt x="45370" y="15850"/>
                </a:lnTo>
                <a:lnTo>
                  <a:pt x="45340" y="15990"/>
                </a:lnTo>
                <a:lnTo>
                  <a:pt x="45340" y="16020"/>
                </a:lnTo>
                <a:lnTo>
                  <a:pt x="45340" y="16150"/>
                </a:lnTo>
                <a:lnTo>
                  <a:pt x="45340" y="16180"/>
                </a:lnTo>
                <a:lnTo>
                  <a:pt x="45330" y="16210"/>
                </a:lnTo>
                <a:lnTo>
                  <a:pt x="45310" y="16270"/>
                </a:lnTo>
                <a:lnTo>
                  <a:pt x="45250" y="16360"/>
                </a:lnTo>
                <a:lnTo>
                  <a:pt x="45110" y="16510"/>
                </a:lnTo>
                <a:lnTo>
                  <a:pt x="45040" y="16580"/>
                </a:lnTo>
                <a:lnTo>
                  <a:pt x="44990" y="16650"/>
                </a:lnTo>
                <a:lnTo>
                  <a:pt x="44950" y="16720"/>
                </a:lnTo>
                <a:lnTo>
                  <a:pt x="44940" y="16750"/>
                </a:lnTo>
                <a:lnTo>
                  <a:pt x="44930" y="16770"/>
                </a:lnTo>
                <a:lnTo>
                  <a:pt x="44920" y="16780"/>
                </a:lnTo>
                <a:lnTo>
                  <a:pt x="44910" y="16800"/>
                </a:lnTo>
                <a:lnTo>
                  <a:pt x="44870" y="16850"/>
                </a:lnTo>
                <a:lnTo>
                  <a:pt x="44820" y="16890"/>
                </a:lnTo>
                <a:lnTo>
                  <a:pt x="44760" y="16960"/>
                </a:lnTo>
                <a:lnTo>
                  <a:pt x="44720" y="17050"/>
                </a:lnTo>
                <a:lnTo>
                  <a:pt x="44670" y="17130"/>
                </a:lnTo>
                <a:lnTo>
                  <a:pt x="44660" y="17140"/>
                </a:lnTo>
                <a:lnTo>
                  <a:pt x="44660" y="17150"/>
                </a:lnTo>
                <a:lnTo>
                  <a:pt x="44670" y="17160"/>
                </a:lnTo>
                <a:lnTo>
                  <a:pt x="44690" y="17180"/>
                </a:lnTo>
                <a:lnTo>
                  <a:pt x="44730" y="17190"/>
                </a:lnTo>
                <a:lnTo>
                  <a:pt x="44770" y="17200"/>
                </a:lnTo>
                <a:lnTo>
                  <a:pt x="44840" y="17210"/>
                </a:lnTo>
                <a:lnTo>
                  <a:pt x="44870" y="17220"/>
                </a:lnTo>
                <a:lnTo>
                  <a:pt x="45020" y="17310"/>
                </a:lnTo>
                <a:lnTo>
                  <a:pt x="45080" y="17320"/>
                </a:lnTo>
                <a:lnTo>
                  <a:pt x="45090" y="17320"/>
                </a:lnTo>
                <a:lnTo>
                  <a:pt x="45100" y="17320"/>
                </a:lnTo>
                <a:lnTo>
                  <a:pt x="45110" y="17340"/>
                </a:lnTo>
                <a:lnTo>
                  <a:pt x="45110" y="17350"/>
                </a:lnTo>
                <a:lnTo>
                  <a:pt x="45090" y="17410"/>
                </a:lnTo>
                <a:lnTo>
                  <a:pt x="45160" y="17750"/>
                </a:lnTo>
                <a:lnTo>
                  <a:pt x="45190" y="17810"/>
                </a:lnTo>
                <a:lnTo>
                  <a:pt x="45200" y="17910"/>
                </a:lnTo>
                <a:lnTo>
                  <a:pt x="45210" y="17930"/>
                </a:lnTo>
                <a:lnTo>
                  <a:pt x="45220" y="17950"/>
                </a:lnTo>
                <a:lnTo>
                  <a:pt x="45230" y="17960"/>
                </a:lnTo>
                <a:lnTo>
                  <a:pt x="45260" y="17990"/>
                </a:lnTo>
                <a:lnTo>
                  <a:pt x="45280" y="18000"/>
                </a:lnTo>
                <a:lnTo>
                  <a:pt x="45310" y="18020"/>
                </a:lnTo>
                <a:lnTo>
                  <a:pt x="45320" y="18030"/>
                </a:lnTo>
                <a:lnTo>
                  <a:pt x="45330" y="18060"/>
                </a:lnTo>
                <a:lnTo>
                  <a:pt x="45360" y="18150"/>
                </a:lnTo>
                <a:lnTo>
                  <a:pt x="45360" y="18200"/>
                </a:lnTo>
                <a:lnTo>
                  <a:pt x="45370" y="18230"/>
                </a:lnTo>
                <a:lnTo>
                  <a:pt x="45390" y="18250"/>
                </a:lnTo>
                <a:lnTo>
                  <a:pt x="45400" y="18260"/>
                </a:lnTo>
                <a:lnTo>
                  <a:pt x="45440" y="18290"/>
                </a:lnTo>
                <a:lnTo>
                  <a:pt x="45490" y="18270"/>
                </a:lnTo>
                <a:lnTo>
                  <a:pt x="45510" y="18260"/>
                </a:lnTo>
                <a:lnTo>
                  <a:pt x="45530" y="18250"/>
                </a:lnTo>
                <a:lnTo>
                  <a:pt x="45570" y="18250"/>
                </a:lnTo>
                <a:lnTo>
                  <a:pt x="45660" y="18300"/>
                </a:lnTo>
                <a:lnTo>
                  <a:pt x="45680" y="18320"/>
                </a:lnTo>
                <a:lnTo>
                  <a:pt x="45690" y="18330"/>
                </a:lnTo>
                <a:lnTo>
                  <a:pt x="45710" y="18400"/>
                </a:lnTo>
                <a:lnTo>
                  <a:pt x="45730" y="18520"/>
                </a:lnTo>
                <a:lnTo>
                  <a:pt x="45760" y="18610"/>
                </a:lnTo>
                <a:lnTo>
                  <a:pt x="45780" y="18640"/>
                </a:lnTo>
                <a:lnTo>
                  <a:pt x="45950" y="18860"/>
                </a:lnTo>
                <a:lnTo>
                  <a:pt x="45980" y="18870"/>
                </a:lnTo>
                <a:lnTo>
                  <a:pt x="45990" y="18850"/>
                </a:lnTo>
                <a:lnTo>
                  <a:pt x="46040" y="18740"/>
                </a:lnTo>
                <a:lnTo>
                  <a:pt x="46090" y="18660"/>
                </a:lnTo>
                <a:lnTo>
                  <a:pt x="46110" y="18650"/>
                </a:lnTo>
                <a:lnTo>
                  <a:pt x="46180" y="18600"/>
                </a:lnTo>
                <a:lnTo>
                  <a:pt x="46240" y="18530"/>
                </a:lnTo>
                <a:lnTo>
                  <a:pt x="46410" y="18420"/>
                </a:lnTo>
                <a:lnTo>
                  <a:pt x="46430" y="18420"/>
                </a:lnTo>
                <a:lnTo>
                  <a:pt x="46450" y="18420"/>
                </a:lnTo>
                <a:lnTo>
                  <a:pt x="46480" y="18440"/>
                </a:lnTo>
                <a:lnTo>
                  <a:pt x="46510" y="18460"/>
                </a:lnTo>
                <a:lnTo>
                  <a:pt x="46550" y="18500"/>
                </a:lnTo>
                <a:lnTo>
                  <a:pt x="46590" y="18530"/>
                </a:lnTo>
                <a:lnTo>
                  <a:pt x="46630" y="18550"/>
                </a:lnTo>
                <a:lnTo>
                  <a:pt x="46660" y="18560"/>
                </a:lnTo>
                <a:lnTo>
                  <a:pt x="46690" y="18560"/>
                </a:lnTo>
                <a:lnTo>
                  <a:pt x="46730" y="18560"/>
                </a:lnTo>
                <a:lnTo>
                  <a:pt x="46790" y="18530"/>
                </a:lnTo>
                <a:lnTo>
                  <a:pt x="46970" y="19390"/>
                </a:lnTo>
                <a:lnTo>
                  <a:pt x="46990" y="19740"/>
                </a:lnTo>
                <a:lnTo>
                  <a:pt x="46970" y="19870"/>
                </a:lnTo>
                <a:lnTo>
                  <a:pt x="46950" y="19930"/>
                </a:lnTo>
                <a:lnTo>
                  <a:pt x="46920" y="19970"/>
                </a:lnTo>
                <a:lnTo>
                  <a:pt x="46870" y="20020"/>
                </a:lnTo>
                <a:lnTo>
                  <a:pt x="46840" y="20070"/>
                </a:lnTo>
                <a:lnTo>
                  <a:pt x="46820" y="20120"/>
                </a:lnTo>
                <a:lnTo>
                  <a:pt x="46810" y="20130"/>
                </a:lnTo>
                <a:lnTo>
                  <a:pt x="46770" y="20150"/>
                </a:lnTo>
                <a:lnTo>
                  <a:pt x="46760" y="20160"/>
                </a:lnTo>
                <a:lnTo>
                  <a:pt x="46760" y="20180"/>
                </a:lnTo>
                <a:lnTo>
                  <a:pt x="46760" y="20260"/>
                </a:lnTo>
                <a:lnTo>
                  <a:pt x="46770" y="20270"/>
                </a:lnTo>
                <a:lnTo>
                  <a:pt x="46770" y="20280"/>
                </a:lnTo>
                <a:lnTo>
                  <a:pt x="46780" y="20290"/>
                </a:lnTo>
                <a:lnTo>
                  <a:pt x="46800" y="20290"/>
                </a:lnTo>
                <a:lnTo>
                  <a:pt x="46880" y="20340"/>
                </a:lnTo>
                <a:lnTo>
                  <a:pt x="46920" y="20380"/>
                </a:lnTo>
                <a:lnTo>
                  <a:pt x="46930" y="20390"/>
                </a:lnTo>
                <a:lnTo>
                  <a:pt x="46940" y="20400"/>
                </a:lnTo>
                <a:lnTo>
                  <a:pt x="46940" y="20440"/>
                </a:lnTo>
                <a:lnTo>
                  <a:pt x="46980" y="20900"/>
                </a:lnTo>
                <a:lnTo>
                  <a:pt x="46970" y="21100"/>
                </a:lnTo>
                <a:lnTo>
                  <a:pt x="47060" y="21790"/>
                </a:lnTo>
                <a:lnTo>
                  <a:pt x="47150" y="22010"/>
                </a:lnTo>
                <a:lnTo>
                  <a:pt x="47290" y="22250"/>
                </a:lnTo>
                <a:lnTo>
                  <a:pt x="47310" y="22300"/>
                </a:lnTo>
                <a:lnTo>
                  <a:pt x="47310" y="22310"/>
                </a:lnTo>
                <a:lnTo>
                  <a:pt x="47330" y="22360"/>
                </a:lnTo>
                <a:lnTo>
                  <a:pt x="47380" y="22420"/>
                </a:lnTo>
                <a:lnTo>
                  <a:pt x="47240" y="22470"/>
                </a:lnTo>
                <a:lnTo>
                  <a:pt x="47220" y="22550"/>
                </a:lnTo>
                <a:lnTo>
                  <a:pt x="47280" y="23100"/>
                </a:lnTo>
                <a:lnTo>
                  <a:pt x="47270" y="23150"/>
                </a:lnTo>
                <a:lnTo>
                  <a:pt x="47250" y="23190"/>
                </a:lnTo>
                <a:lnTo>
                  <a:pt x="47030" y="23440"/>
                </a:lnTo>
                <a:lnTo>
                  <a:pt x="46850" y="23630"/>
                </a:lnTo>
                <a:lnTo>
                  <a:pt x="46750" y="23690"/>
                </a:lnTo>
                <a:lnTo>
                  <a:pt x="46300" y="23810"/>
                </a:lnTo>
                <a:lnTo>
                  <a:pt x="45960" y="23100"/>
                </a:lnTo>
                <a:lnTo>
                  <a:pt x="45880" y="22880"/>
                </a:lnTo>
                <a:lnTo>
                  <a:pt x="45760" y="22610"/>
                </a:lnTo>
                <a:lnTo>
                  <a:pt x="45620" y="22290"/>
                </a:lnTo>
                <a:lnTo>
                  <a:pt x="45600" y="22200"/>
                </a:lnTo>
                <a:lnTo>
                  <a:pt x="45580" y="22060"/>
                </a:lnTo>
                <a:lnTo>
                  <a:pt x="45580" y="22030"/>
                </a:lnTo>
                <a:lnTo>
                  <a:pt x="45580" y="21980"/>
                </a:lnTo>
                <a:lnTo>
                  <a:pt x="45580" y="21870"/>
                </a:lnTo>
                <a:lnTo>
                  <a:pt x="45570" y="21850"/>
                </a:lnTo>
                <a:lnTo>
                  <a:pt x="45560" y="21810"/>
                </a:lnTo>
                <a:lnTo>
                  <a:pt x="45490" y="21690"/>
                </a:lnTo>
                <a:lnTo>
                  <a:pt x="45130" y="21320"/>
                </a:lnTo>
                <a:lnTo>
                  <a:pt x="45110" y="21310"/>
                </a:lnTo>
                <a:lnTo>
                  <a:pt x="45060" y="21290"/>
                </a:lnTo>
                <a:lnTo>
                  <a:pt x="44810" y="21030"/>
                </a:lnTo>
                <a:lnTo>
                  <a:pt x="44720" y="20970"/>
                </a:lnTo>
                <a:lnTo>
                  <a:pt x="44370" y="20800"/>
                </a:lnTo>
                <a:lnTo>
                  <a:pt x="44330" y="20770"/>
                </a:lnTo>
                <a:lnTo>
                  <a:pt x="44310" y="20750"/>
                </a:lnTo>
                <a:lnTo>
                  <a:pt x="44280" y="20710"/>
                </a:lnTo>
                <a:lnTo>
                  <a:pt x="44280" y="20700"/>
                </a:lnTo>
                <a:lnTo>
                  <a:pt x="44280" y="20680"/>
                </a:lnTo>
                <a:lnTo>
                  <a:pt x="44280" y="20670"/>
                </a:lnTo>
                <a:lnTo>
                  <a:pt x="44300" y="20640"/>
                </a:lnTo>
                <a:lnTo>
                  <a:pt x="44310" y="20620"/>
                </a:lnTo>
                <a:lnTo>
                  <a:pt x="44330" y="20600"/>
                </a:lnTo>
                <a:lnTo>
                  <a:pt x="44370" y="20530"/>
                </a:lnTo>
                <a:lnTo>
                  <a:pt x="44370" y="20520"/>
                </a:lnTo>
                <a:lnTo>
                  <a:pt x="44370" y="20510"/>
                </a:lnTo>
                <a:lnTo>
                  <a:pt x="44370" y="20490"/>
                </a:lnTo>
                <a:lnTo>
                  <a:pt x="44370" y="20470"/>
                </a:lnTo>
                <a:lnTo>
                  <a:pt x="44340" y="20450"/>
                </a:lnTo>
                <a:lnTo>
                  <a:pt x="44290" y="20430"/>
                </a:lnTo>
                <a:lnTo>
                  <a:pt x="44280" y="20430"/>
                </a:lnTo>
                <a:lnTo>
                  <a:pt x="44240" y="20400"/>
                </a:lnTo>
                <a:lnTo>
                  <a:pt x="44180" y="20330"/>
                </a:lnTo>
                <a:lnTo>
                  <a:pt x="44100" y="20230"/>
                </a:lnTo>
                <a:lnTo>
                  <a:pt x="44080" y="20190"/>
                </a:lnTo>
                <a:lnTo>
                  <a:pt x="44060" y="20000"/>
                </a:lnTo>
                <a:lnTo>
                  <a:pt x="44040" y="19920"/>
                </a:lnTo>
                <a:lnTo>
                  <a:pt x="44030" y="19900"/>
                </a:lnTo>
                <a:lnTo>
                  <a:pt x="44020" y="19890"/>
                </a:lnTo>
                <a:lnTo>
                  <a:pt x="44010" y="19870"/>
                </a:lnTo>
                <a:lnTo>
                  <a:pt x="43990" y="19840"/>
                </a:lnTo>
                <a:lnTo>
                  <a:pt x="43920" y="19790"/>
                </a:lnTo>
                <a:lnTo>
                  <a:pt x="43850" y="19690"/>
                </a:lnTo>
                <a:lnTo>
                  <a:pt x="43450" y="19520"/>
                </a:lnTo>
                <a:lnTo>
                  <a:pt x="43040" y="19370"/>
                </a:lnTo>
                <a:lnTo>
                  <a:pt x="42980" y="19370"/>
                </a:lnTo>
                <a:lnTo>
                  <a:pt x="42930" y="19400"/>
                </a:lnTo>
                <a:lnTo>
                  <a:pt x="42910" y="19410"/>
                </a:lnTo>
                <a:lnTo>
                  <a:pt x="42890" y="19420"/>
                </a:lnTo>
                <a:lnTo>
                  <a:pt x="42890" y="19430"/>
                </a:lnTo>
                <a:lnTo>
                  <a:pt x="42880" y="19430"/>
                </a:lnTo>
                <a:lnTo>
                  <a:pt x="42870" y="19450"/>
                </a:lnTo>
                <a:lnTo>
                  <a:pt x="42870" y="19460"/>
                </a:lnTo>
                <a:lnTo>
                  <a:pt x="42860" y="19470"/>
                </a:lnTo>
                <a:lnTo>
                  <a:pt x="42820" y="19510"/>
                </a:lnTo>
                <a:lnTo>
                  <a:pt x="42810" y="19530"/>
                </a:lnTo>
                <a:lnTo>
                  <a:pt x="42790" y="19540"/>
                </a:lnTo>
                <a:lnTo>
                  <a:pt x="42760" y="19550"/>
                </a:lnTo>
                <a:lnTo>
                  <a:pt x="42610" y="19580"/>
                </a:lnTo>
                <a:lnTo>
                  <a:pt x="42450" y="19580"/>
                </a:lnTo>
                <a:lnTo>
                  <a:pt x="41530" y="19540"/>
                </a:lnTo>
                <a:lnTo>
                  <a:pt x="41400" y="19570"/>
                </a:lnTo>
                <a:lnTo>
                  <a:pt x="41370" y="19590"/>
                </a:lnTo>
                <a:lnTo>
                  <a:pt x="41320" y="19640"/>
                </a:lnTo>
                <a:lnTo>
                  <a:pt x="41290" y="19640"/>
                </a:lnTo>
                <a:lnTo>
                  <a:pt x="41270" y="19610"/>
                </a:lnTo>
                <a:lnTo>
                  <a:pt x="41260" y="19590"/>
                </a:lnTo>
                <a:lnTo>
                  <a:pt x="41250" y="19550"/>
                </a:lnTo>
                <a:lnTo>
                  <a:pt x="41250" y="19540"/>
                </a:lnTo>
                <a:lnTo>
                  <a:pt x="41250" y="19530"/>
                </a:lnTo>
                <a:lnTo>
                  <a:pt x="41230" y="19510"/>
                </a:lnTo>
                <a:lnTo>
                  <a:pt x="41200" y="19480"/>
                </a:lnTo>
                <a:lnTo>
                  <a:pt x="41100" y="19340"/>
                </a:lnTo>
                <a:lnTo>
                  <a:pt x="41100" y="19330"/>
                </a:lnTo>
                <a:lnTo>
                  <a:pt x="41080" y="19250"/>
                </a:lnTo>
                <a:lnTo>
                  <a:pt x="41070" y="19150"/>
                </a:lnTo>
                <a:lnTo>
                  <a:pt x="41060" y="19120"/>
                </a:lnTo>
                <a:lnTo>
                  <a:pt x="41060" y="19100"/>
                </a:lnTo>
                <a:lnTo>
                  <a:pt x="41070" y="19060"/>
                </a:lnTo>
                <a:lnTo>
                  <a:pt x="41070" y="19040"/>
                </a:lnTo>
                <a:lnTo>
                  <a:pt x="41060" y="19030"/>
                </a:lnTo>
                <a:lnTo>
                  <a:pt x="41050" y="19020"/>
                </a:lnTo>
                <a:lnTo>
                  <a:pt x="41030" y="19020"/>
                </a:lnTo>
                <a:lnTo>
                  <a:pt x="41000" y="19020"/>
                </a:lnTo>
                <a:lnTo>
                  <a:pt x="40980" y="19030"/>
                </a:lnTo>
                <a:lnTo>
                  <a:pt x="40950" y="19040"/>
                </a:lnTo>
                <a:lnTo>
                  <a:pt x="40930" y="19050"/>
                </a:lnTo>
                <a:lnTo>
                  <a:pt x="40900" y="19050"/>
                </a:lnTo>
                <a:lnTo>
                  <a:pt x="40890" y="19050"/>
                </a:lnTo>
                <a:lnTo>
                  <a:pt x="40850" y="19060"/>
                </a:lnTo>
                <a:lnTo>
                  <a:pt x="40810" y="19080"/>
                </a:lnTo>
                <a:lnTo>
                  <a:pt x="40770" y="19100"/>
                </a:lnTo>
                <a:lnTo>
                  <a:pt x="40750" y="19110"/>
                </a:lnTo>
                <a:lnTo>
                  <a:pt x="40730" y="19100"/>
                </a:lnTo>
                <a:lnTo>
                  <a:pt x="40710" y="19100"/>
                </a:lnTo>
                <a:lnTo>
                  <a:pt x="40690" y="19080"/>
                </a:lnTo>
                <a:lnTo>
                  <a:pt x="40660" y="19050"/>
                </a:lnTo>
                <a:lnTo>
                  <a:pt x="40660" y="19040"/>
                </a:lnTo>
                <a:lnTo>
                  <a:pt x="40640" y="19010"/>
                </a:lnTo>
                <a:lnTo>
                  <a:pt x="40620" y="19000"/>
                </a:lnTo>
                <a:lnTo>
                  <a:pt x="40610" y="18990"/>
                </a:lnTo>
                <a:lnTo>
                  <a:pt x="40590" y="18980"/>
                </a:lnTo>
                <a:lnTo>
                  <a:pt x="40500" y="18950"/>
                </a:lnTo>
                <a:lnTo>
                  <a:pt x="40440" y="18950"/>
                </a:lnTo>
                <a:lnTo>
                  <a:pt x="40380" y="18950"/>
                </a:lnTo>
                <a:lnTo>
                  <a:pt x="40360" y="18950"/>
                </a:lnTo>
                <a:lnTo>
                  <a:pt x="40350" y="18940"/>
                </a:lnTo>
                <a:lnTo>
                  <a:pt x="40330" y="18940"/>
                </a:lnTo>
                <a:lnTo>
                  <a:pt x="40310" y="18920"/>
                </a:lnTo>
                <a:lnTo>
                  <a:pt x="40290" y="18890"/>
                </a:lnTo>
                <a:lnTo>
                  <a:pt x="40270" y="18850"/>
                </a:lnTo>
                <a:lnTo>
                  <a:pt x="40240" y="18820"/>
                </a:lnTo>
                <a:lnTo>
                  <a:pt x="40220" y="18800"/>
                </a:lnTo>
                <a:lnTo>
                  <a:pt x="40200" y="18790"/>
                </a:lnTo>
                <a:lnTo>
                  <a:pt x="40190" y="18780"/>
                </a:lnTo>
                <a:lnTo>
                  <a:pt x="40170" y="18780"/>
                </a:lnTo>
                <a:lnTo>
                  <a:pt x="40130" y="18770"/>
                </a:lnTo>
                <a:lnTo>
                  <a:pt x="40090" y="18770"/>
                </a:lnTo>
                <a:lnTo>
                  <a:pt x="40070" y="18770"/>
                </a:lnTo>
                <a:lnTo>
                  <a:pt x="40050" y="18770"/>
                </a:lnTo>
                <a:lnTo>
                  <a:pt x="40040" y="18760"/>
                </a:lnTo>
                <a:lnTo>
                  <a:pt x="40010" y="18740"/>
                </a:lnTo>
                <a:lnTo>
                  <a:pt x="40000" y="18740"/>
                </a:lnTo>
                <a:lnTo>
                  <a:pt x="40000" y="18720"/>
                </a:lnTo>
                <a:lnTo>
                  <a:pt x="40000" y="18710"/>
                </a:lnTo>
                <a:lnTo>
                  <a:pt x="40000" y="18690"/>
                </a:lnTo>
                <a:lnTo>
                  <a:pt x="40000" y="18660"/>
                </a:lnTo>
                <a:lnTo>
                  <a:pt x="40030" y="18540"/>
                </a:lnTo>
                <a:lnTo>
                  <a:pt x="40030" y="18530"/>
                </a:lnTo>
                <a:lnTo>
                  <a:pt x="40030" y="18520"/>
                </a:lnTo>
                <a:lnTo>
                  <a:pt x="40030" y="18500"/>
                </a:lnTo>
                <a:lnTo>
                  <a:pt x="40030" y="18490"/>
                </a:lnTo>
                <a:lnTo>
                  <a:pt x="40000" y="18450"/>
                </a:lnTo>
                <a:lnTo>
                  <a:pt x="40000" y="18440"/>
                </a:lnTo>
                <a:lnTo>
                  <a:pt x="39990" y="18420"/>
                </a:lnTo>
                <a:lnTo>
                  <a:pt x="39990" y="18390"/>
                </a:lnTo>
                <a:lnTo>
                  <a:pt x="40000" y="18360"/>
                </a:lnTo>
                <a:lnTo>
                  <a:pt x="40000" y="18350"/>
                </a:lnTo>
                <a:lnTo>
                  <a:pt x="40030" y="18240"/>
                </a:lnTo>
                <a:lnTo>
                  <a:pt x="40040" y="18210"/>
                </a:lnTo>
                <a:lnTo>
                  <a:pt x="40040" y="18190"/>
                </a:lnTo>
                <a:lnTo>
                  <a:pt x="40030" y="18180"/>
                </a:lnTo>
                <a:lnTo>
                  <a:pt x="40030" y="18170"/>
                </a:lnTo>
                <a:lnTo>
                  <a:pt x="40030" y="18160"/>
                </a:lnTo>
                <a:lnTo>
                  <a:pt x="40020" y="18150"/>
                </a:lnTo>
                <a:lnTo>
                  <a:pt x="40010" y="18140"/>
                </a:lnTo>
                <a:lnTo>
                  <a:pt x="39980" y="18130"/>
                </a:lnTo>
                <a:lnTo>
                  <a:pt x="39890" y="18120"/>
                </a:lnTo>
                <a:lnTo>
                  <a:pt x="39870" y="18130"/>
                </a:lnTo>
                <a:lnTo>
                  <a:pt x="39840" y="18140"/>
                </a:lnTo>
                <a:lnTo>
                  <a:pt x="39820" y="18160"/>
                </a:lnTo>
                <a:lnTo>
                  <a:pt x="39800" y="18170"/>
                </a:lnTo>
                <a:lnTo>
                  <a:pt x="39790" y="18190"/>
                </a:lnTo>
                <a:lnTo>
                  <a:pt x="39780" y="18190"/>
                </a:lnTo>
                <a:lnTo>
                  <a:pt x="39740" y="18210"/>
                </a:lnTo>
                <a:lnTo>
                  <a:pt x="39730" y="18210"/>
                </a:lnTo>
                <a:lnTo>
                  <a:pt x="39710" y="18210"/>
                </a:lnTo>
                <a:lnTo>
                  <a:pt x="39680" y="18200"/>
                </a:lnTo>
                <a:lnTo>
                  <a:pt x="39660" y="18190"/>
                </a:lnTo>
                <a:lnTo>
                  <a:pt x="39610" y="18170"/>
                </a:lnTo>
                <a:lnTo>
                  <a:pt x="39600" y="18160"/>
                </a:lnTo>
                <a:lnTo>
                  <a:pt x="39580" y="18160"/>
                </a:lnTo>
                <a:lnTo>
                  <a:pt x="39560" y="18160"/>
                </a:lnTo>
                <a:lnTo>
                  <a:pt x="39510" y="18170"/>
                </a:lnTo>
                <a:lnTo>
                  <a:pt x="39360" y="18190"/>
                </a:lnTo>
                <a:lnTo>
                  <a:pt x="39340" y="18200"/>
                </a:lnTo>
                <a:lnTo>
                  <a:pt x="39300" y="18220"/>
                </a:lnTo>
                <a:lnTo>
                  <a:pt x="39160" y="18260"/>
                </a:lnTo>
                <a:lnTo>
                  <a:pt x="38600" y="18210"/>
                </a:lnTo>
                <a:lnTo>
                  <a:pt x="38570" y="18210"/>
                </a:lnTo>
                <a:lnTo>
                  <a:pt x="38590" y="18120"/>
                </a:lnTo>
                <a:lnTo>
                  <a:pt x="38610" y="18090"/>
                </a:lnTo>
                <a:lnTo>
                  <a:pt x="38630" y="18080"/>
                </a:lnTo>
                <a:lnTo>
                  <a:pt x="38680" y="18050"/>
                </a:lnTo>
                <a:lnTo>
                  <a:pt x="38690" y="18030"/>
                </a:lnTo>
                <a:lnTo>
                  <a:pt x="38690" y="18000"/>
                </a:lnTo>
                <a:lnTo>
                  <a:pt x="38670" y="17970"/>
                </a:lnTo>
                <a:lnTo>
                  <a:pt x="38660" y="17940"/>
                </a:lnTo>
                <a:lnTo>
                  <a:pt x="38660" y="17900"/>
                </a:lnTo>
                <a:lnTo>
                  <a:pt x="38670" y="17870"/>
                </a:lnTo>
                <a:lnTo>
                  <a:pt x="38720" y="17830"/>
                </a:lnTo>
                <a:lnTo>
                  <a:pt x="38740" y="17800"/>
                </a:lnTo>
                <a:lnTo>
                  <a:pt x="38790" y="17690"/>
                </a:lnTo>
                <a:lnTo>
                  <a:pt x="38810" y="17630"/>
                </a:lnTo>
                <a:lnTo>
                  <a:pt x="38820" y="17570"/>
                </a:lnTo>
                <a:lnTo>
                  <a:pt x="38810" y="17540"/>
                </a:lnTo>
                <a:lnTo>
                  <a:pt x="38810" y="17510"/>
                </a:lnTo>
                <a:lnTo>
                  <a:pt x="38810" y="17480"/>
                </a:lnTo>
                <a:lnTo>
                  <a:pt x="38830" y="17450"/>
                </a:lnTo>
                <a:lnTo>
                  <a:pt x="38860" y="17430"/>
                </a:lnTo>
                <a:lnTo>
                  <a:pt x="38940" y="17390"/>
                </a:lnTo>
                <a:lnTo>
                  <a:pt x="38970" y="17360"/>
                </a:lnTo>
                <a:lnTo>
                  <a:pt x="38990" y="17330"/>
                </a:lnTo>
                <a:lnTo>
                  <a:pt x="39090" y="17090"/>
                </a:lnTo>
                <a:lnTo>
                  <a:pt x="39100" y="17060"/>
                </a:lnTo>
                <a:lnTo>
                  <a:pt x="39100" y="16960"/>
                </a:lnTo>
                <a:lnTo>
                  <a:pt x="39100" y="16920"/>
                </a:lnTo>
                <a:lnTo>
                  <a:pt x="39120" y="16870"/>
                </a:lnTo>
                <a:lnTo>
                  <a:pt x="39210" y="16720"/>
                </a:lnTo>
                <a:lnTo>
                  <a:pt x="39240" y="16690"/>
                </a:lnTo>
                <a:lnTo>
                  <a:pt x="39260" y="16670"/>
                </a:lnTo>
                <a:lnTo>
                  <a:pt x="39340" y="16650"/>
                </a:lnTo>
                <a:lnTo>
                  <a:pt x="39430" y="16660"/>
                </a:lnTo>
                <a:lnTo>
                  <a:pt x="39510" y="16700"/>
                </a:lnTo>
                <a:lnTo>
                  <a:pt x="39580" y="16760"/>
                </a:lnTo>
                <a:lnTo>
                  <a:pt x="39660" y="16790"/>
                </a:lnTo>
                <a:lnTo>
                  <a:pt x="39710" y="16790"/>
                </a:lnTo>
                <a:lnTo>
                  <a:pt x="39730" y="16750"/>
                </a:lnTo>
                <a:lnTo>
                  <a:pt x="39740" y="16710"/>
                </a:lnTo>
                <a:lnTo>
                  <a:pt x="39770" y="16660"/>
                </a:lnTo>
                <a:lnTo>
                  <a:pt x="39800" y="16620"/>
                </a:lnTo>
                <a:lnTo>
                  <a:pt x="39850" y="16590"/>
                </a:lnTo>
                <a:lnTo>
                  <a:pt x="39900" y="16570"/>
                </a:lnTo>
                <a:lnTo>
                  <a:pt x="40000" y="16560"/>
                </a:lnTo>
                <a:lnTo>
                  <a:pt x="40050" y="16550"/>
                </a:lnTo>
                <a:lnTo>
                  <a:pt x="40140" y="16510"/>
                </a:lnTo>
                <a:lnTo>
                  <a:pt x="40160" y="16510"/>
                </a:lnTo>
                <a:lnTo>
                  <a:pt x="40220" y="16510"/>
                </a:lnTo>
                <a:lnTo>
                  <a:pt x="40240" y="16510"/>
                </a:lnTo>
                <a:lnTo>
                  <a:pt x="40240" y="16490"/>
                </a:lnTo>
                <a:lnTo>
                  <a:pt x="40240" y="16440"/>
                </a:lnTo>
                <a:lnTo>
                  <a:pt x="40240" y="16410"/>
                </a:lnTo>
                <a:lnTo>
                  <a:pt x="40250" y="16360"/>
                </a:lnTo>
                <a:lnTo>
                  <a:pt x="40290" y="16280"/>
                </a:lnTo>
                <a:lnTo>
                  <a:pt x="40300" y="16240"/>
                </a:lnTo>
                <a:lnTo>
                  <a:pt x="40290" y="16170"/>
                </a:lnTo>
                <a:lnTo>
                  <a:pt x="40260" y="16110"/>
                </a:lnTo>
                <a:lnTo>
                  <a:pt x="39870" y="15550"/>
                </a:lnTo>
                <a:lnTo>
                  <a:pt x="39800" y="15450"/>
                </a:lnTo>
                <a:lnTo>
                  <a:pt x="39740" y="15360"/>
                </a:lnTo>
                <a:lnTo>
                  <a:pt x="39710" y="15270"/>
                </a:lnTo>
                <a:lnTo>
                  <a:pt x="39690" y="15150"/>
                </a:lnTo>
                <a:lnTo>
                  <a:pt x="39690" y="14970"/>
                </a:lnTo>
                <a:lnTo>
                  <a:pt x="39710" y="14870"/>
                </a:lnTo>
                <a:lnTo>
                  <a:pt x="39730" y="14790"/>
                </a:lnTo>
                <a:lnTo>
                  <a:pt x="39790" y="14710"/>
                </a:lnTo>
                <a:lnTo>
                  <a:pt x="40050" y="14510"/>
                </a:lnTo>
                <a:lnTo>
                  <a:pt x="40080" y="14430"/>
                </a:lnTo>
                <a:lnTo>
                  <a:pt x="40060" y="14310"/>
                </a:lnTo>
                <a:lnTo>
                  <a:pt x="39910" y="13720"/>
                </a:lnTo>
                <a:lnTo>
                  <a:pt x="39890" y="13530"/>
                </a:lnTo>
                <a:lnTo>
                  <a:pt x="39870" y="13470"/>
                </a:lnTo>
                <a:lnTo>
                  <a:pt x="39840" y="13410"/>
                </a:lnTo>
                <a:lnTo>
                  <a:pt x="39800" y="13370"/>
                </a:lnTo>
                <a:lnTo>
                  <a:pt x="39760" y="13320"/>
                </a:lnTo>
                <a:lnTo>
                  <a:pt x="39760" y="13250"/>
                </a:lnTo>
                <a:lnTo>
                  <a:pt x="39760" y="13190"/>
                </a:lnTo>
                <a:lnTo>
                  <a:pt x="39740" y="13140"/>
                </a:lnTo>
                <a:lnTo>
                  <a:pt x="39770" y="13110"/>
                </a:lnTo>
                <a:lnTo>
                  <a:pt x="39750" y="13060"/>
                </a:lnTo>
                <a:lnTo>
                  <a:pt x="39670" y="12970"/>
                </a:lnTo>
                <a:lnTo>
                  <a:pt x="39660" y="12930"/>
                </a:lnTo>
                <a:lnTo>
                  <a:pt x="39660" y="12880"/>
                </a:lnTo>
                <a:lnTo>
                  <a:pt x="39670" y="12800"/>
                </a:lnTo>
                <a:lnTo>
                  <a:pt x="39770" y="12460"/>
                </a:lnTo>
                <a:lnTo>
                  <a:pt x="39850" y="12220"/>
                </a:lnTo>
                <a:lnTo>
                  <a:pt x="39890" y="1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a Rio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70" y="18210"/>
                </a:moveTo>
                <a:lnTo>
                  <a:pt x="38600" y="18210"/>
                </a:lnTo>
                <a:lnTo>
                  <a:pt x="39160" y="18260"/>
                </a:lnTo>
                <a:lnTo>
                  <a:pt x="39300" y="18220"/>
                </a:lnTo>
                <a:lnTo>
                  <a:pt x="39340" y="18200"/>
                </a:lnTo>
                <a:lnTo>
                  <a:pt x="39360" y="18190"/>
                </a:lnTo>
                <a:lnTo>
                  <a:pt x="39510" y="18170"/>
                </a:lnTo>
                <a:lnTo>
                  <a:pt x="39560" y="18160"/>
                </a:lnTo>
                <a:lnTo>
                  <a:pt x="39580" y="18160"/>
                </a:lnTo>
                <a:lnTo>
                  <a:pt x="39600" y="18160"/>
                </a:lnTo>
                <a:lnTo>
                  <a:pt x="39610" y="18170"/>
                </a:lnTo>
                <a:lnTo>
                  <a:pt x="39660" y="18190"/>
                </a:lnTo>
                <a:lnTo>
                  <a:pt x="39680" y="18200"/>
                </a:lnTo>
                <a:lnTo>
                  <a:pt x="39710" y="18210"/>
                </a:lnTo>
                <a:lnTo>
                  <a:pt x="39730" y="18210"/>
                </a:lnTo>
                <a:lnTo>
                  <a:pt x="39740" y="18210"/>
                </a:lnTo>
                <a:lnTo>
                  <a:pt x="39780" y="18190"/>
                </a:lnTo>
                <a:lnTo>
                  <a:pt x="39790" y="18190"/>
                </a:lnTo>
                <a:lnTo>
                  <a:pt x="39800" y="18170"/>
                </a:lnTo>
                <a:lnTo>
                  <a:pt x="39820" y="18160"/>
                </a:lnTo>
                <a:lnTo>
                  <a:pt x="39840" y="18140"/>
                </a:lnTo>
                <a:lnTo>
                  <a:pt x="39870" y="18130"/>
                </a:lnTo>
                <a:lnTo>
                  <a:pt x="39890" y="18120"/>
                </a:lnTo>
                <a:lnTo>
                  <a:pt x="39980" y="18130"/>
                </a:lnTo>
                <a:lnTo>
                  <a:pt x="40010" y="18140"/>
                </a:lnTo>
                <a:lnTo>
                  <a:pt x="40020" y="18150"/>
                </a:lnTo>
                <a:lnTo>
                  <a:pt x="40030" y="18160"/>
                </a:lnTo>
                <a:lnTo>
                  <a:pt x="40030" y="18170"/>
                </a:lnTo>
                <a:lnTo>
                  <a:pt x="40030" y="18180"/>
                </a:lnTo>
                <a:lnTo>
                  <a:pt x="40040" y="18190"/>
                </a:lnTo>
                <a:lnTo>
                  <a:pt x="40040" y="18210"/>
                </a:lnTo>
                <a:lnTo>
                  <a:pt x="40030" y="18240"/>
                </a:lnTo>
                <a:lnTo>
                  <a:pt x="40000" y="18350"/>
                </a:lnTo>
                <a:lnTo>
                  <a:pt x="40000" y="18360"/>
                </a:lnTo>
                <a:lnTo>
                  <a:pt x="39990" y="18390"/>
                </a:lnTo>
                <a:lnTo>
                  <a:pt x="39990" y="18420"/>
                </a:lnTo>
                <a:lnTo>
                  <a:pt x="40000" y="18440"/>
                </a:lnTo>
                <a:lnTo>
                  <a:pt x="40000" y="18450"/>
                </a:lnTo>
                <a:lnTo>
                  <a:pt x="40030" y="18490"/>
                </a:lnTo>
                <a:lnTo>
                  <a:pt x="40030" y="18500"/>
                </a:lnTo>
                <a:lnTo>
                  <a:pt x="40030" y="18520"/>
                </a:lnTo>
                <a:lnTo>
                  <a:pt x="40030" y="18530"/>
                </a:lnTo>
                <a:lnTo>
                  <a:pt x="40030" y="18540"/>
                </a:lnTo>
                <a:lnTo>
                  <a:pt x="40000" y="18660"/>
                </a:lnTo>
                <a:lnTo>
                  <a:pt x="40000" y="18690"/>
                </a:lnTo>
                <a:lnTo>
                  <a:pt x="40000" y="18710"/>
                </a:lnTo>
                <a:lnTo>
                  <a:pt x="40000" y="18720"/>
                </a:lnTo>
                <a:lnTo>
                  <a:pt x="40000" y="18740"/>
                </a:lnTo>
                <a:lnTo>
                  <a:pt x="40010" y="18740"/>
                </a:lnTo>
                <a:lnTo>
                  <a:pt x="40040" y="18760"/>
                </a:lnTo>
                <a:lnTo>
                  <a:pt x="40050" y="18770"/>
                </a:lnTo>
                <a:lnTo>
                  <a:pt x="40070" y="18770"/>
                </a:lnTo>
                <a:lnTo>
                  <a:pt x="40090" y="18770"/>
                </a:lnTo>
                <a:lnTo>
                  <a:pt x="40130" y="18770"/>
                </a:lnTo>
                <a:lnTo>
                  <a:pt x="40170" y="18780"/>
                </a:lnTo>
                <a:lnTo>
                  <a:pt x="40190" y="18780"/>
                </a:lnTo>
                <a:lnTo>
                  <a:pt x="40200" y="18790"/>
                </a:lnTo>
                <a:lnTo>
                  <a:pt x="40220" y="18800"/>
                </a:lnTo>
                <a:lnTo>
                  <a:pt x="40240" y="18820"/>
                </a:lnTo>
                <a:lnTo>
                  <a:pt x="40270" y="18850"/>
                </a:lnTo>
                <a:lnTo>
                  <a:pt x="40290" y="18890"/>
                </a:lnTo>
                <a:lnTo>
                  <a:pt x="40310" y="18920"/>
                </a:lnTo>
                <a:lnTo>
                  <a:pt x="40330" y="18940"/>
                </a:lnTo>
                <a:lnTo>
                  <a:pt x="40350" y="18940"/>
                </a:lnTo>
                <a:lnTo>
                  <a:pt x="40360" y="18950"/>
                </a:lnTo>
                <a:lnTo>
                  <a:pt x="40380" y="18950"/>
                </a:lnTo>
                <a:lnTo>
                  <a:pt x="40440" y="18950"/>
                </a:lnTo>
                <a:lnTo>
                  <a:pt x="40500" y="18950"/>
                </a:lnTo>
                <a:lnTo>
                  <a:pt x="40590" y="18980"/>
                </a:lnTo>
                <a:lnTo>
                  <a:pt x="40610" y="18990"/>
                </a:lnTo>
                <a:lnTo>
                  <a:pt x="40620" y="19000"/>
                </a:lnTo>
                <a:lnTo>
                  <a:pt x="40640" y="19010"/>
                </a:lnTo>
                <a:lnTo>
                  <a:pt x="40660" y="19040"/>
                </a:lnTo>
                <a:lnTo>
                  <a:pt x="40660" y="19050"/>
                </a:lnTo>
                <a:lnTo>
                  <a:pt x="40690" y="19080"/>
                </a:lnTo>
                <a:lnTo>
                  <a:pt x="40710" y="19100"/>
                </a:lnTo>
                <a:lnTo>
                  <a:pt x="40730" y="19100"/>
                </a:lnTo>
                <a:lnTo>
                  <a:pt x="40750" y="19110"/>
                </a:lnTo>
                <a:lnTo>
                  <a:pt x="40770" y="19100"/>
                </a:lnTo>
                <a:lnTo>
                  <a:pt x="40810" y="19080"/>
                </a:lnTo>
                <a:lnTo>
                  <a:pt x="40850" y="19060"/>
                </a:lnTo>
                <a:lnTo>
                  <a:pt x="40890" y="19050"/>
                </a:lnTo>
                <a:lnTo>
                  <a:pt x="40900" y="19050"/>
                </a:lnTo>
                <a:lnTo>
                  <a:pt x="40930" y="19050"/>
                </a:lnTo>
                <a:lnTo>
                  <a:pt x="40950" y="19040"/>
                </a:lnTo>
                <a:lnTo>
                  <a:pt x="40980" y="19030"/>
                </a:lnTo>
                <a:lnTo>
                  <a:pt x="41000" y="19020"/>
                </a:lnTo>
                <a:lnTo>
                  <a:pt x="41030" y="19020"/>
                </a:lnTo>
                <a:lnTo>
                  <a:pt x="41050" y="19020"/>
                </a:lnTo>
                <a:lnTo>
                  <a:pt x="41060" y="19030"/>
                </a:lnTo>
                <a:lnTo>
                  <a:pt x="41070" y="19040"/>
                </a:lnTo>
                <a:lnTo>
                  <a:pt x="41070" y="19060"/>
                </a:lnTo>
                <a:lnTo>
                  <a:pt x="41060" y="19100"/>
                </a:lnTo>
                <a:lnTo>
                  <a:pt x="41060" y="19120"/>
                </a:lnTo>
                <a:lnTo>
                  <a:pt x="41070" y="19150"/>
                </a:lnTo>
                <a:lnTo>
                  <a:pt x="41080" y="19250"/>
                </a:lnTo>
                <a:lnTo>
                  <a:pt x="41100" y="19330"/>
                </a:lnTo>
                <a:lnTo>
                  <a:pt x="41100" y="19340"/>
                </a:lnTo>
                <a:lnTo>
                  <a:pt x="41200" y="19480"/>
                </a:lnTo>
                <a:lnTo>
                  <a:pt x="41230" y="19510"/>
                </a:lnTo>
                <a:lnTo>
                  <a:pt x="41250" y="19530"/>
                </a:lnTo>
                <a:lnTo>
                  <a:pt x="41250" y="19540"/>
                </a:lnTo>
                <a:lnTo>
                  <a:pt x="41250" y="19550"/>
                </a:lnTo>
                <a:lnTo>
                  <a:pt x="41260" y="19590"/>
                </a:lnTo>
                <a:lnTo>
                  <a:pt x="41270" y="19610"/>
                </a:lnTo>
                <a:lnTo>
                  <a:pt x="41290" y="19640"/>
                </a:lnTo>
                <a:lnTo>
                  <a:pt x="41320" y="19640"/>
                </a:lnTo>
                <a:lnTo>
                  <a:pt x="41370" y="19590"/>
                </a:lnTo>
                <a:lnTo>
                  <a:pt x="41400" y="19570"/>
                </a:lnTo>
                <a:lnTo>
                  <a:pt x="41530" y="19540"/>
                </a:lnTo>
                <a:lnTo>
                  <a:pt x="42450" y="19580"/>
                </a:lnTo>
                <a:lnTo>
                  <a:pt x="42610" y="19580"/>
                </a:lnTo>
                <a:lnTo>
                  <a:pt x="42760" y="19550"/>
                </a:lnTo>
                <a:lnTo>
                  <a:pt x="42790" y="19540"/>
                </a:lnTo>
                <a:lnTo>
                  <a:pt x="42810" y="19530"/>
                </a:lnTo>
                <a:lnTo>
                  <a:pt x="42820" y="19510"/>
                </a:lnTo>
                <a:lnTo>
                  <a:pt x="42860" y="19470"/>
                </a:lnTo>
                <a:lnTo>
                  <a:pt x="42870" y="19460"/>
                </a:lnTo>
                <a:lnTo>
                  <a:pt x="42870" y="19450"/>
                </a:lnTo>
                <a:lnTo>
                  <a:pt x="42880" y="19430"/>
                </a:lnTo>
                <a:lnTo>
                  <a:pt x="42890" y="19430"/>
                </a:lnTo>
                <a:lnTo>
                  <a:pt x="42890" y="19420"/>
                </a:lnTo>
                <a:lnTo>
                  <a:pt x="42910" y="19410"/>
                </a:lnTo>
                <a:lnTo>
                  <a:pt x="42930" y="19400"/>
                </a:lnTo>
                <a:lnTo>
                  <a:pt x="42980" y="19370"/>
                </a:lnTo>
                <a:lnTo>
                  <a:pt x="43040" y="19370"/>
                </a:lnTo>
                <a:lnTo>
                  <a:pt x="43450" y="19520"/>
                </a:lnTo>
                <a:lnTo>
                  <a:pt x="43850" y="19690"/>
                </a:lnTo>
                <a:lnTo>
                  <a:pt x="43920" y="19790"/>
                </a:lnTo>
                <a:lnTo>
                  <a:pt x="43990" y="19840"/>
                </a:lnTo>
                <a:lnTo>
                  <a:pt x="44010" y="19870"/>
                </a:lnTo>
                <a:lnTo>
                  <a:pt x="44020" y="19890"/>
                </a:lnTo>
                <a:lnTo>
                  <a:pt x="44030" y="19900"/>
                </a:lnTo>
                <a:lnTo>
                  <a:pt x="44040" y="19920"/>
                </a:lnTo>
                <a:lnTo>
                  <a:pt x="44060" y="20000"/>
                </a:lnTo>
                <a:lnTo>
                  <a:pt x="44080" y="20190"/>
                </a:lnTo>
                <a:lnTo>
                  <a:pt x="44100" y="20230"/>
                </a:lnTo>
                <a:lnTo>
                  <a:pt x="44180" y="20330"/>
                </a:lnTo>
                <a:lnTo>
                  <a:pt x="44240" y="20400"/>
                </a:lnTo>
                <a:lnTo>
                  <a:pt x="44280" y="20430"/>
                </a:lnTo>
                <a:lnTo>
                  <a:pt x="44290" y="20430"/>
                </a:lnTo>
                <a:lnTo>
                  <a:pt x="44340" y="20450"/>
                </a:lnTo>
                <a:lnTo>
                  <a:pt x="44370" y="20470"/>
                </a:lnTo>
                <a:lnTo>
                  <a:pt x="44370" y="20490"/>
                </a:lnTo>
                <a:lnTo>
                  <a:pt x="44370" y="20510"/>
                </a:lnTo>
                <a:lnTo>
                  <a:pt x="44370" y="20520"/>
                </a:lnTo>
                <a:lnTo>
                  <a:pt x="44370" y="20530"/>
                </a:lnTo>
                <a:lnTo>
                  <a:pt x="44330" y="20600"/>
                </a:lnTo>
                <a:lnTo>
                  <a:pt x="44310" y="20620"/>
                </a:lnTo>
                <a:lnTo>
                  <a:pt x="44300" y="20640"/>
                </a:lnTo>
                <a:lnTo>
                  <a:pt x="44280" y="20670"/>
                </a:lnTo>
                <a:lnTo>
                  <a:pt x="44280" y="20680"/>
                </a:lnTo>
                <a:lnTo>
                  <a:pt x="44280" y="20700"/>
                </a:lnTo>
                <a:lnTo>
                  <a:pt x="44280" y="20710"/>
                </a:lnTo>
                <a:lnTo>
                  <a:pt x="44310" y="20750"/>
                </a:lnTo>
                <a:lnTo>
                  <a:pt x="44330" y="20770"/>
                </a:lnTo>
                <a:lnTo>
                  <a:pt x="44370" y="20800"/>
                </a:lnTo>
                <a:lnTo>
                  <a:pt x="44720" y="20970"/>
                </a:lnTo>
                <a:lnTo>
                  <a:pt x="44810" y="21030"/>
                </a:lnTo>
                <a:lnTo>
                  <a:pt x="45060" y="21290"/>
                </a:lnTo>
                <a:lnTo>
                  <a:pt x="45110" y="21310"/>
                </a:lnTo>
                <a:lnTo>
                  <a:pt x="45130" y="21320"/>
                </a:lnTo>
                <a:lnTo>
                  <a:pt x="45490" y="21690"/>
                </a:lnTo>
                <a:lnTo>
                  <a:pt x="45560" y="21810"/>
                </a:lnTo>
                <a:lnTo>
                  <a:pt x="45570" y="21850"/>
                </a:lnTo>
                <a:lnTo>
                  <a:pt x="45580" y="21870"/>
                </a:lnTo>
                <a:lnTo>
                  <a:pt x="45580" y="21980"/>
                </a:lnTo>
                <a:lnTo>
                  <a:pt x="45580" y="22030"/>
                </a:lnTo>
                <a:lnTo>
                  <a:pt x="45580" y="22060"/>
                </a:lnTo>
                <a:lnTo>
                  <a:pt x="45600" y="22200"/>
                </a:lnTo>
                <a:lnTo>
                  <a:pt x="45620" y="22290"/>
                </a:lnTo>
                <a:lnTo>
                  <a:pt x="45760" y="22610"/>
                </a:lnTo>
                <a:lnTo>
                  <a:pt x="45880" y="22880"/>
                </a:lnTo>
                <a:lnTo>
                  <a:pt x="45960" y="23100"/>
                </a:lnTo>
                <a:lnTo>
                  <a:pt x="46300" y="23810"/>
                </a:lnTo>
                <a:lnTo>
                  <a:pt x="46130" y="24310"/>
                </a:lnTo>
                <a:lnTo>
                  <a:pt x="46100" y="24380"/>
                </a:lnTo>
                <a:lnTo>
                  <a:pt x="46060" y="24450"/>
                </a:lnTo>
                <a:lnTo>
                  <a:pt x="46050" y="24480"/>
                </a:lnTo>
                <a:lnTo>
                  <a:pt x="46020" y="24570"/>
                </a:lnTo>
                <a:lnTo>
                  <a:pt x="45970" y="24740"/>
                </a:lnTo>
                <a:lnTo>
                  <a:pt x="45950" y="24810"/>
                </a:lnTo>
                <a:lnTo>
                  <a:pt x="45950" y="24850"/>
                </a:lnTo>
                <a:lnTo>
                  <a:pt x="45780" y="25360"/>
                </a:lnTo>
                <a:lnTo>
                  <a:pt x="45740" y="25480"/>
                </a:lnTo>
                <a:lnTo>
                  <a:pt x="45710" y="25560"/>
                </a:lnTo>
                <a:lnTo>
                  <a:pt x="45570" y="25970"/>
                </a:lnTo>
                <a:lnTo>
                  <a:pt x="45550" y="26120"/>
                </a:lnTo>
                <a:lnTo>
                  <a:pt x="45550" y="26540"/>
                </a:lnTo>
                <a:lnTo>
                  <a:pt x="45560" y="27390"/>
                </a:lnTo>
                <a:lnTo>
                  <a:pt x="45560" y="28030"/>
                </a:lnTo>
                <a:lnTo>
                  <a:pt x="45360" y="28070"/>
                </a:lnTo>
                <a:lnTo>
                  <a:pt x="45260" y="28070"/>
                </a:lnTo>
                <a:lnTo>
                  <a:pt x="45220" y="28060"/>
                </a:lnTo>
                <a:lnTo>
                  <a:pt x="45210" y="28060"/>
                </a:lnTo>
                <a:lnTo>
                  <a:pt x="45190" y="28050"/>
                </a:lnTo>
                <a:lnTo>
                  <a:pt x="45160" y="28030"/>
                </a:lnTo>
                <a:lnTo>
                  <a:pt x="45150" y="28020"/>
                </a:lnTo>
                <a:lnTo>
                  <a:pt x="45130" y="28020"/>
                </a:lnTo>
                <a:lnTo>
                  <a:pt x="45030" y="28000"/>
                </a:lnTo>
                <a:lnTo>
                  <a:pt x="44950" y="28000"/>
                </a:lnTo>
                <a:lnTo>
                  <a:pt x="44850" y="28020"/>
                </a:lnTo>
                <a:lnTo>
                  <a:pt x="44800" y="28040"/>
                </a:lnTo>
                <a:lnTo>
                  <a:pt x="44720" y="28090"/>
                </a:lnTo>
                <a:lnTo>
                  <a:pt x="44610" y="28130"/>
                </a:lnTo>
                <a:lnTo>
                  <a:pt x="44510" y="28140"/>
                </a:lnTo>
                <a:lnTo>
                  <a:pt x="44410" y="28130"/>
                </a:lnTo>
                <a:lnTo>
                  <a:pt x="44380" y="28130"/>
                </a:lnTo>
                <a:lnTo>
                  <a:pt x="44310" y="28150"/>
                </a:lnTo>
                <a:lnTo>
                  <a:pt x="44290" y="28150"/>
                </a:lnTo>
                <a:lnTo>
                  <a:pt x="44270" y="28150"/>
                </a:lnTo>
                <a:lnTo>
                  <a:pt x="44220" y="28120"/>
                </a:lnTo>
                <a:lnTo>
                  <a:pt x="44190" y="28110"/>
                </a:lnTo>
                <a:lnTo>
                  <a:pt x="44170" y="28100"/>
                </a:lnTo>
                <a:lnTo>
                  <a:pt x="44150" y="28100"/>
                </a:lnTo>
                <a:lnTo>
                  <a:pt x="44040" y="28120"/>
                </a:lnTo>
                <a:lnTo>
                  <a:pt x="44030" y="28120"/>
                </a:lnTo>
                <a:lnTo>
                  <a:pt x="43980" y="28090"/>
                </a:lnTo>
                <a:lnTo>
                  <a:pt x="43960" y="28080"/>
                </a:lnTo>
                <a:lnTo>
                  <a:pt x="43950" y="28070"/>
                </a:lnTo>
                <a:lnTo>
                  <a:pt x="43930" y="28080"/>
                </a:lnTo>
                <a:lnTo>
                  <a:pt x="43890" y="28100"/>
                </a:lnTo>
                <a:lnTo>
                  <a:pt x="43850" y="28100"/>
                </a:lnTo>
                <a:lnTo>
                  <a:pt x="43830" y="28100"/>
                </a:lnTo>
                <a:lnTo>
                  <a:pt x="43820" y="28100"/>
                </a:lnTo>
                <a:lnTo>
                  <a:pt x="43800" y="28090"/>
                </a:lnTo>
                <a:lnTo>
                  <a:pt x="43740" y="28060"/>
                </a:lnTo>
                <a:lnTo>
                  <a:pt x="43690" y="28040"/>
                </a:lnTo>
                <a:lnTo>
                  <a:pt x="43550" y="28010"/>
                </a:lnTo>
                <a:lnTo>
                  <a:pt x="43500" y="27860"/>
                </a:lnTo>
                <a:lnTo>
                  <a:pt x="43440" y="27760"/>
                </a:lnTo>
                <a:lnTo>
                  <a:pt x="43420" y="27740"/>
                </a:lnTo>
                <a:lnTo>
                  <a:pt x="43410" y="27730"/>
                </a:lnTo>
                <a:lnTo>
                  <a:pt x="43390" y="27740"/>
                </a:lnTo>
                <a:lnTo>
                  <a:pt x="43380" y="27740"/>
                </a:lnTo>
                <a:lnTo>
                  <a:pt x="43360" y="27730"/>
                </a:lnTo>
                <a:lnTo>
                  <a:pt x="43340" y="27710"/>
                </a:lnTo>
                <a:lnTo>
                  <a:pt x="43330" y="27700"/>
                </a:lnTo>
                <a:lnTo>
                  <a:pt x="43330" y="27680"/>
                </a:lnTo>
                <a:lnTo>
                  <a:pt x="43330" y="27610"/>
                </a:lnTo>
                <a:lnTo>
                  <a:pt x="43300" y="27510"/>
                </a:lnTo>
                <a:lnTo>
                  <a:pt x="43300" y="27490"/>
                </a:lnTo>
                <a:lnTo>
                  <a:pt x="43300" y="27450"/>
                </a:lnTo>
                <a:lnTo>
                  <a:pt x="43290" y="27420"/>
                </a:lnTo>
                <a:lnTo>
                  <a:pt x="43280" y="27410"/>
                </a:lnTo>
                <a:lnTo>
                  <a:pt x="43270" y="27400"/>
                </a:lnTo>
                <a:lnTo>
                  <a:pt x="43150" y="27390"/>
                </a:lnTo>
                <a:lnTo>
                  <a:pt x="43120" y="27380"/>
                </a:lnTo>
                <a:lnTo>
                  <a:pt x="43110" y="27380"/>
                </a:lnTo>
                <a:lnTo>
                  <a:pt x="43090" y="27360"/>
                </a:lnTo>
                <a:lnTo>
                  <a:pt x="42920" y="27190"/>
                </a:lnTo>
                <a:lnTo>
                  <a:pt x="42900" y="27170"/>
                </a:lnTo>
                <a:lnTo>
                  <a:pt x="42890" y="27150"/>
                </a:lnTo>
                <a:lnTo>
                  <a:pt x="42890" y="27120"/>
                </a:lnTo>
                <a:lnTo>
                  <a:pt x="42890" y="27000"/>
                </a:lnTo>
                <a:lnTo>
                  <a:pt x="42870" y="26940"/>
                </a:lnTo>
                <a:lnTo>
                  <a:pt x="42800" y="26800"/>
                </a:lnTo>
                <a:lnTo>
                  <a:pt x="42780" y="26740"/>
                </a:lnTo>
                <a:lnTo>
                  <a:pt x="42870" y="26080"/>
                </a:lnTo>
                <a:lnTo>
                  <a:pt x="42760" y="25980"/>
                </a:lnTo>
                <a:lnTo>
                  <a:pt x="42750" y="25900"/>
                </a:lnTo>
                <a:lnTo>
                  <a:pt x="42830" y="25650"/>
                </a:lnTo>
                <a:lnTo>
                  <a:pt x="42820" y="25630"/>
                </a:lnTo>
                <a:lnTo>
                  <a:pt x="42820" y="25620"/>
                </a:lnTo>
                <a:lnTo>
                  <a:pt x="42780" y="25560"/>
                </a:lnTo>
                <a:lnTo>
                  <a:pt x="42750" y="25500"/>
                </a:lnTo>
                <a:lnTo>
                  <a:pt x="42720" y="25460"/>
                </a:lnTo>
                <a:lnTo>
                  <a:pt x="42700" y="25420"/>
                </a:lnTo>
                <a:lnTo>
                  <a:pt x="42620" y="25220"/>
                </a:lnTo>
                <a:lnTo>
                  <a:pt x="42600" y="25190"/>
                </a:lnTo>
                <a:lnTo>
                  <a:pt x="42580" y="25180"/>
                </a:lnTo>
                <a:lnTo>
                  <a:pt x="42570" y="25170"/>
                </a:lnTo>
                <a:lnTo>
                  <a:pt x="42480" y="25130"/>
                </a:lnTo>
                <a:lnTo>
                  <a:pt x="42460" y="25120"/>
                </a:lnTo>
                <a:lnTo>
                  <a:pt x="42450" y="25100"/>
                </a:lnTo>
                <a:lnTo>
                  <a:pt x="42390" y="25020"/>
                </a:lnTo>
                <a:lnTo>
                  <a:pt x="42380" y="25000"/>
                </a:lnTo>
                <a:lnTo>
                  <a:pt x="42280" y="24840"/>
                </a:lnTo>
                <a:lnTo>
                  <a:pt x="42250" y="24810"/>
                </a:lnTo>
                <a:lnTo>
                  <a:pt x="42230" y="24790"/>
                </a:lnTo>
                <a:lnTo>
                  <a:pt x="42190" y="24760"/>
                </a:lnTo>
                <a:lnTo>
                  <a:pt x="42100" y="24690"/>
                </a:lnTo>
                <a:lnTo>
                  <a:pt x="42070" y="24660"/>
                </a:lnTo>
                <a:lnTo>
                  <a:pt x="42060" y="24640"/>
                </a:lnTo>
                <a:lnTo>
                  <a:pt x="42010" y="24530"/>
                </a:lnTo>
                <a:lnTo>
                  <a:pt x="42000" y="24520"/>
                </a:lnTo>
                <a:lnTo>
                  <a:pt x="41980" y="24500"/>
                </a:lnTo>
                <a:lnTo>
                  <a:pt x="41850" y="24420"/>
                </a:lnTo>
                <a:lnTo>
                  <a:pt x="41830" y="24400"/>
                </a:lnTo>
                <a:lnTo>
                  <a:pt x="41820" y="24390"/>
                </a:lnTo>
                <a:lnTo>
                  <a:pt x="41820" y="24380"/>
                </a:lnTo>
                <a:lnTo>
                  <a:pt x="41810" y="24350"/>
                </a:lnTo>
                <a:lnTo>
                  <a:pt x="41790" y="24250"/>
                </a:lnTo>
                <a:lnTo>
                  <a:pt x="41760" y="24200"/>
                </a:lnTo>
                <a:lnTo>
                  <a:pt x="41700" y="24090"/>
                </a:lnTo>
                <a:lnTo>
                  <a:pt x="41680" y="24070"/>
                </a:lnTo>
                <a:lnTo>
                  <a:pt x="41390" y="23840"/>
                </a:lnTo>
                <a:lnTo>
                  <a:pt x="41370" y="23820"/>
                </a:lnTo>
                <a:lnTo>
                  <a:pt x="41320" y="23730"/>
                </a:lnTo>
                <a:lnTo>
                  <a:pt x="41300" y="23720"/>
                </a:lnTo>
                <a:lnTo>
                  <a:pt x="41290" y="23700"/>
                </a:lnTo>
                <a:lnTo>
                  <a:pt x="41180" y="23660"/>
                </a:lnTo>
                <a:lnTo>
                  <a:pt x="41160" y="23640"/>
                </a:lnTo>
                <a:lnTo>
                  <a:pt x="41100" y="23600"/>
                </a:lnTo>
                <a:lnTo>
                  <a:pt x="41070" y="23570"/>
                </a:lnTo>
                <a:lnTo>
                  <a:pt x="41020" y="23480"/>
                </a:lnTo>
                <a:lnTo>
                  <a:pt x="41000" y="23470"/>
                </a:lnTo>
                <a:lnTo>
                  <a:pt x="40990" y="23460"/>
                </a:lnTo>
                <a:lnTo>
                  <a:pt x="40910" y="23410"/>
                </a:lnTo>
                <a:lnTo>
                  <a:pt x="40900" y="23400"/>
                </a:lnTo>
                <a:lnTo>
                  <a:pt x="40890" y="23380"/>
                </a:lnTo>
                <a:lnTo>
                  <a:pt x="40870" y="23340"/>
                </a:lnTo>
                <a:lnTo>
                  <a:pt x="40860" y="23300"/>
                </a:lnTo>
                <a:lnTo>
                  <a:pt x="40760" y="23200"/>
                </a:lnTo>
                <a:lnTo>
                  <a:pt x="40720" y="23160"/>
                </a:lnTo>
                <a:lnTo>
                  <a:pt x="40620" y="23140"/>
                </a:lnTo>
                <a:lnTo>
                  <a:pt x="40610" y="23130"/>
                </a:lnTo>
                <a:lnTo>
                  <a:pt x="40600" y="23120"/>
                </a:lnTo>
                <a:lnTo>
                  <a:pt x="40590" y="23110"/>
                </a:lnTo>
                <a:lnTo>
                  <a:pt x="40590" y="23100"/>
                </a:lnTo>
                <a:lnTo>
                  <a:pt x="40580" y="23070"/>
                </a:lnTo>
                <a:lnTo>
                  <a:pt x="40570" y="23040"/>
                </a:lnTo>
                <a:lnTo>
                  <a:pt x="40550" y="23020"/>
                </a:lnTo>
                <a:lnTo>
                  <a:pt x="40530" y="22990"/>
                </a:lnTo>
                <a:lnTo>
                  <a:pt x="40410" y="22910"/>
                </a:lnTo>
                <a:lnTo>
                  <a:pt x="40320" y="22860"/>
                </a:lnTo>
                <a:lnTo>
                  <a:pt x="40290" y="22820"/>
                </a:lnTo>
                <a:lnTo>
                  <a:pt x="40240" y="22740"/>
                </a:lnTo>
                <a:lnTo>
                  <a:pt x="40230" y="22730"/>
                </a:lnTo>
                <a:lnTo>
                  <a:pt x="40210" y="22720"/>
                </a:lnTo>
                <a:lnTo>
                  <a:pt x="40150" y="22720"/>
                </a:lnTo>
                <a:lnTo>
                  <a:pt x="39890" y="22630"/>
                </a:lnTo>
                <a:lnTo>
                  <a:pt x="39830" y="22630"/>
                </a:lnTo>
                <a:lnTo>
                  <a:pt x="39800" y="22630"/>
                </a:lnTo>
                <a:lnTo>
                  <a:pt x="39750" y="22640"/>
                </a:lnTo>
                <a:lnTo>
                  <a:pt x="39720" y="22640"/>
                </a:lnTo>
                <a:lnTo>
                  <a:pt x="39700" y="22640"/>
                </a:lnTo>
                <a:lnTo>
                  <a:pt x="39670" y="22630"/>
                </a:lnTo>
                <a:lnTo>
                  <a:pt x="39650" y="22630"/>
                </a:lnTo>
                <a:lnTo>
                  <a:pt x="39630" y="22620"/>
                </a:lnTo>
                <a:lnTo>
                  <a:pt x="39520" y="22540"/>
                </a:lnTo>
                <a:lnTo>
                  <a:pt x="39490" y="22530"/>
                </a:lnTo>
                <a:lnTo>
                  <a:pt x="39470" y="22530"/>
                </a:lnTo>
                <a:lnTo>
                  <a:pt x="39420" y="22540"/>
                </a:lnTo>
                <a:lnTo>
                  <a:pt x="39360" y="22550"/>
                </a:lnTo>
                <a:lnTo>
                  <a:pt x="39250" y="22600"/>
                </a:lnTo>
                <a:lnTo>
                  <a:pt x="39240" y="22600"/>
                </a:lnTo>
                <a:lnTo>
                  <a:pt x="39220" y="22600"/>
                </a:lnTo>
                <a:lnTo>
                  <a:pt x="39190" y="22600"/>
                </a:lnTo>
                <a:lnTo>
                  <a:pt x="39160" y="22600"/>
                </a:lnTo>
                <a:lnTo>
                  <a:pt x="39100" y="22570"/>
                </a:lnTo>
                <a:lnTo>
                  <a:pt x="39080" y="22570"/>
                </a:lnTo>
                <a:lnTo>
                  <a:pt x="39060" y="22570"/>
                </a:lnTo>
                <a:lnTo>
                  <a:pt x="38950" y="22610"/>
                </a:lnTo>
                <a:lnTo>
                  <a:pt x="38900" y="22610"/>
                </a:lnTo>
                <a:lnTo>
                  <a:pt x="38820" y="22580"/>
                </a:lnTo>
                <a:lnTo>
                  <a:pt x="38820" y="22570"/>
                </a:lnTo>
                <a:lnTo>
                  <a:pt x="38810" y="22550"/>
                </a:lnTo>
                <a:lnTo>
                  <a:pt x="38800" y="22530"/>
                </a:lnTo>
                <a:lnTo>
                  <a:pt x="38800" y="22460"/>
                </a:lnTo>
                <a:lnTo>
                  <a:pt x="38810" y="22340"/>
                </a:lnTo>
                <a:lnTo>
                  <a:pt x="38820" y="22310"/>
                </a:lnTo>
                <a:lnTo>
                  <a:pt x="38820" y="22300"/>
                </a:lnTo>
                <a:lnTo>
                  <a:pt x="38850" y="22250"/>
                </a:lnTo>
                <a:lnTo>
                  <a:pt x="38880" y="22210"/>
                </a:lnTo>
                <a:lnTo>
                  <a:pt x="38890" y="22200"/>
                </a:lnTo>
                <a:lnTo>
                  <a:pt x="38890" y="22170"/>
                </a:lnTo>
                <a:lnTo>
                  <a:pt x="38890" y="22150"/>
                </a:lnTo>
                <a:lnTo>
                  <a:pt x="38880" y="22090"/>
                </a:lnTo>
                <a:lnTo>
                  <a:pt x="38890" y="21940"/>
                </a:lnTo>
                <a:lnTo>
                  <a:pt x="38900" y="21910"/>
                </a:lnTo>
                <a:lnTo>
                  <a:pt x="38910" y="21890"/>
                </a:lnTo>
                <a:lnTo>
                  <a:pt x="38920" y="21890"/>
                </a:lnTo>
                <a:lnTo>
                  <a:pt x="38930" y="21890"/>
                </a:lnTo>
                <a:lnTo>
                  <a:pt x="38950" y="21880"/>
                </a:lnTo>
                <a:lnTo>
                  <a:pt x="38960" y="21870"/>
                </a:lnTo>
                <a:lnTo>
                  <a:pt x="38970" y="21850"/>
                </a:lnTo>
                <a:lnTo>
                  <a:pt x="38970" y="21840"/>
                </a:lnTo>
                <a:lnTo>
                  <a:pt x="38970" y="21820"/>
                </a:lnTo>
                <a:lnTo>
                  <a:pt x="38960" y="21810"/>
                </a:lnTo>
                <a:lnTo>
                  <a:pt x="38960" y="21800"/>
                </a:lnTo>
                <a:lnTo>
                  <a:pt x="38940" y="21770"/>
                </a:lnTo>
                <a:lnTo>
                  <a:pt x="38920" y="21720"/>
                </a:lnTo>
                <a:lnTo>
                  <a:pt x="38880" y="21690"/>
                </a:lnTo>
                <a:lnTo>
                  <a:pt x="38850" y="21650"/>
                </a:lnTo>
                <a:lnTo>
                  <a:pt x="38840" y="21560"/>
                </a:lnTo>
                <a:lnTo>
                  <a:pt x="38840" y="21460"/>
                </a:lnTo>
                <a:lnTo>
                  <a:pt x="38850" y="21380"/>
                </a:lnTo>
                <a:lnTo>
                  <a:pt x="38910" y="21290"/>
                </a:lnTo>
                <a:lnTo>
                  <a:pt x="38920" y="21270"/>
                </a:lnTo>
                <a:lnTo>
                  <a:pt x="38950" y="21250"/>
                </a:lnTo>
                <a:lnTo>
                  <a:pt x="38970" y="21240"/>
                </a:lnTo>
                <a:lnTo>
                  <a:pt x="39000" y="21230"/>
                </a:lnTo>
                <a:lnTo>
                  <a:pt x="39020" y="21220"/>
                </a:lnTo>
                <a:lnTo>
                  <a:pt x="39040" y="21180"/>
                </a:lnTo>
                <a:lnTo>
                  <a:pt x="39040" y="21150"/>
                </a:lnTo>
                <a:lnTo>
                  <a:pt x="39040" y="21130"/>
                </a:lnTo>
                <a:lnTo>
                  <a:pt x="39030" y="21100"/>
                </a:lnTo>
                <a:lnTo>
                  <a:pt x="39020" y="21090"/>
                </a:lnTo>
                <a:lnTo>
                  <a:pt x="39010" y="21070"/>
                </a:lnTo>
                <a:lnTo>
                  <a:pt x="39000" y="21060"/>
                </a:lnTo>
                <a:lnTo>
                  <a:pt x="38980" y="21030"/>
                </a:lnTo>
                <a:lnTo>
                  <a:pt x="38930" y="20990"/>
                </a:lnTo>
                <a:lnTo>
                  <a:pt x="38900" y="20970"/>
                </a:lnTo>
                <a:lnTo>
                  <a:pt x="38890" y="20940"/>
                </a:lnTo>
                <a:lnTo>
                  <a:pt x="38860" y="20860"/>
                </a:lnTo>
                <a:lnTo>
                  <a:pt x="38840" y="20780"/>
                </a:lnTo>
                <a:lnTo>
                  <a:pt x="38810" y="20740"/>
                </a:lnTo>
                <a:lnTo>
                  <a:pt x="38780" y="20700"/>
                </a:lnTo>
                <a:lnTo>
                  <a:pt x="38640" y="20570"/>
                </a:lnTo>
                <a:lnTo>
                  <a:pt x="38620" y="20510"/>
                </a:lnTo>
                <a:lnTo>
                  <a:pt x="38600" y="20420"/>
                </a:lnTo>
                <a:lnTo>
                  <a:pt x="38570" y="20340"/>
                </a:lnTo>
                <a:lnTo>
                  <a:pt x="38540" y="20290"/>
                </a:lnTo>
                <a:lnTo>
                  <a:pt x="38520" y="20200"/>
                </a:lnTo>
                <a:lnTo>
                  <a:pt x="38460" y="20140"/>
                </a:lnTo>
                <a:lnTo>
                  <a:pt x="38150" y="19880"/>
                </a:lnTo>
                <a:lnTo>
                  <a:pt x="38140" y="19870"/>
                </a:lnTo>
                <a:lnTo>
                  <a:pt x="38120" y="19870"/>
                </a:lnTo>
                <a:lnTo>
                  <a:pt x="38020" y="19880"/>
                </a:lnTo>
                <a:lnTo>
                  <a:pt x="38000" y="19870"/>
                </a:lnTo>
                <a:lnTo>
                  <a:pt x="37980" y="19860"/>
                </a:lnTo>
                <a:lnTo>
                  <a:pt x="37950" y="19850"/>
                </a:lnTo>
                <a:lnTo>
                  <a:pt x="37940" y="19840"/>
                </a:lnTo>
                <a:lnTo>
                  <a:pt x="37930" y="19820"/>
                </a:lnTo>
                <a:lnTo>
                  <a:pt x="37900" y="19770"/>
                </a:lnTo>
                <a:lnTo>
                  <a:pt x="37890" y="19750"/>
                </a:lnTo>
                <a:lnTo>
                  <a:pt x="37870" y="19740"/>
                </a:lnTo>
                <a:lnTo>
                  <a:pt x="37860" y="19740"/>
                </a:lnTo>
                <a:lnTo>
                  <a:pt x="37840" y="19750"/>
                </a:lnTo>
                <a:lnTo>
                  <a:pt x="37820" y="19760"/>
                </a:lnTo>
                <a:lnTo>
                  <a:pt x="37780" y="19770"/>
                </a:lnTo>
                <a:lnTo>
                  <a:pt x="37760" y="19770"/>
                </a:lnTo>
                <a:lnTo>
                  <a:pt x="37730" y="19770"/>
                </a:lnTo>
                <a:lnTo>
                  <a:pt x="37710" y="19760"/>
                </a:lnTo>
                <a:lnTo>
                  <a:pt x="37690" y="19760"/>
                </a:lnTo>
                <a:lnTo>
                  <a:pt x="37650" y="19730"/>
                </a:lnTo>
                <a:lnTo>
                  <a:pt x="37640" y="19720"/>
                </a:lnTo>
                <a:lnTo>
                  <a:pt x="37500" y="19680"/>
                </a:lnTo>
                <a:lnTo>
                  <a:pt x="37590" y="19580"/>
                </a:lnTo>
                <a:lnTo>
                  <a:pt x="37700" y="19490"/>
                </a:lnTo>
                <a:lnTo>
                  <a:pt x="37790" y="19370"/>
                </a:lnTo>
                <a:lnTo>
                  <a:pt x="37810" y="19330"/>
                </a:lnTo>
                <a:lnTo>
                  <a:pt x="37840" y="19210"/>
                </a:lnTo>
                <a:lnTo>
                  <a:pt x="37860" y="19180"/>
                </a:lnTo>
                <a:lnTo>
                  <a:pt x="37910" y="19200"/>
                </a:lnTo>
                <a:lnTo>
                  <a:pt x="37950" y="19230"/>
                </a:lnTo>
                <a:lnTo>
                  <a:pt x="37980" y="19240"/>
                </a:lnTo>
                <a:lnTo>
                  <a:pt x="38000" y="19220"/>
                </a:lnTo>
                <a:lnTo>
                  <a:pt x="38040" y="19120"/>
                </a:lnTo>
                <a:lnTo>
                  <a:pt x="38090" y="19050"/>
                </a:lnTo>
                <a:lnTo>
                  <a:pt x="38170" y="18870"/>
                </a:lnTo>
                <a:lnTo>
                  <a:pt x="38210" y="18830"/>
                </a:lnTo>
                <a:lnTo>
                  <a:pt x="38210" y="18810"/>
                </a:lnTo>
                <a:lnTo>
                  <a:pt x="38200" y="18800"/>
                </a:lnTo>
                <a:lnTo>
                  <a:pt x="38200" y="18780"/>
                </a:lnTo>
                <a:lnTo>
                  <a:pt x="38220" y="18740"/>
                </a:lnTo>
                <a:lnTo>
                  <a:pt x="38250" y="18720"/>
                </a:lnTo>
                <a:lnTo>
                  <a:pt x="38280" y="18700"/>
                </a:lnTo>
                <a:lnTo>
                  <a:pt x="38400" y="18670"/>
                </a:lnTo>
                <a:lnTo>
                  <a:pt x="38460" y="18630"/>
                </a:lnTo>
                <a:lnTo>
                  <a:pt x="38490" y="18560"/>
                </a:lnTo>
                <a:lnTo>
                  <a:pt x="38570" y="18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n J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00" y="19680"/>
                </a:moveTo>
                <a:lnTo>
                  <a:pt x="37640" y="19720"/>
                </a:lnTo>
                <a:lnTo>
                  <a:pt x="37650" y="19730"/>
                </a:lnTo>
                <a:lnTo>
                  <a:pt x="37690" y="19760"/>
                </a:lnTo>
                <a:lnTo>
                  <a:pt x="37710" y="19760"/>
                </a:lnTo>
                <a:lnTo>
                  <a:pt x="37730" y="19770"/>
                </a:lnTo>
                <a:lnTo>
                  <a:pt x="37760" y="19770"/>
                </a:lnTo>
                <a:lnTo>
                  <a:pt x="37780" y="19770"/>
                </a:lnTo>
                <a:lnTo>
                  <a:pt x="37820" y="19760"/>
                </a:lnTo>
                <a:lnTo>
                  <a:pt x="37840" y="19750"/>
                </a:lnTo>
                <a:lnTo>
                  <a:pt x="37860" y="19740"/>
                </a:lnTo>
                <a:lnTo>
                  <a:pt x="37870" y="19740"/>
                </a:lnTo>
                <a:lnTo>
                  <a:pt x="37890" y="19750"/>
                </a:lnTo>
                <a:lnTo>
                  <a:pt x="37900" y="19770"/>
                </a:lnTo>
                <a:lnTo>
                  <a:pt x="37930" y="19820"/>
                </a:lnTo>
                <a:lnTo>
                  <a:pt x="37940" y="19840"/>
                </a:lnTo>
                <a:lnTo>
                  <a:pt x="37950" y="19850"/>
                </a:lnTo>
                <a:lnTo>
                  <a:pt x="37980" y="19860"/>
                </a:lnTo>
                <a:lnTo>
                  <a:pt x="38000" y="19870"/>
                </a:lnTo>
                <a:lnTo>
                  <a:pt x="38020" y="19880"/>
                </a:lnTo>
                <a:lnTo>
                  <a:pt x="38120" y="19870"/>
                </a:lnTo>
                <a:lnTo>
                  <a:pt x="38140" y="19870"/>
                </a:lnTo>
                <a:lnTo>
                  <a:pt x="38150" y="19880"/>
                </a:lnTo>
                <a:lnTo>
                  <a:pt x="38460" y="20140"/>
                </a:lnTo>
                <a:lnTo>
                  <a:pt x="38520" y="20200"/>
                </a:lnTo>
                <a:lnTo>
                  <a:pt x="38540" y="20290"/>
                </a:lnTo>
                <a:lnTo>
                  <a:pt x="38570" y="20340"/>
                </a:lnTo>
                <a:lnTo>
                  <a:pt x="38600" y="20420"/>
                </a:lnTo>
                <a:lnTo>
                  <a:pt x="38620" y="20510"/>
                </a:lnTo>
                <a:lnTo>
                  <a:pt x="38640" y="20570"/>
                </a:lnTo>
                <a:lnTo>
                  <a:pt x="38780" y="20700"/>
                </a:lnTo>
                <a:lnTo>
                  <a:pt x="38810" y="20740"/>
                </a:lnTo>
                <a:lnTo>
                  <a:pt x="38840" y="20780"/>
                </a:lnTo>
                <a:lnTo>
                  <a:pt x="38860" y="20860"/>
                </a:lnTo>
                <a:lnTo>
                  <a:pt x="38890" y="20940"/>
                </a:lnTo>
                <a:lnTo>
                  <a:pt x="38900" y="20970"/>
                </a:lnTo>
                <a:lnTo>
                  <a:pt x="38930" y="20990"/>
                </a:lnTo>
                <a:lnTo>
                  <a:pt x="38980" y="21030"/>
                </a:lnTo>
                <a:lnTo>
                  <a:pt x="39000" y="21060"/>
                </a:lnTo>
                <a:lnTo>
                  <a:pt x="39010" y="21070"/>
                </a:lnTo>
                <a:lnTo>
                  <a:pt x="39020" y="21090"/>
                </a:lnTo>
                <a:lnTo>
                  <a:pt x="39030" y="21100"/>
                </a:lnTo>
                <a:lnTo>
                  <a:pt x="39040" y="21130"/>
                </a:lnTo>
                <a:lnTo>
                  <a:pt x="39040" y="21150"/>
                </a:lnTo>
                <a:lnTo>
                  <a:pt x="39040" y="21180"/>
                </a:lnTo>
                <a:lnTo>
                  <a:pt x="39020" y="21220"/>
                </a:lnTo>
                <a:lnTo>
                  <a:pt x="39000" y="21230"/>
                </a:lnTo>
                <a:lnTo>
                  <a:pt x="38970" y="21240"/>
                </a:lnTo>
                <a:lnTo>
                  <a:pt x="38950" y="21250"/>
                </a:lnTo>
                <a:lnTo>
                  <a:pt x="38920" y="21270"/>
                </a:lnTo>
                <a:lnTo>
                  <a:pt x="38910" y="21290"/>
                </a:lnTo>
                <a:lnTo>
                  <a:pt x="38850" y="21380"/>
                </a:lnTo>
                <a:lnTo>
                  <a:pt x="38840" y="21460"/>
                </a:lnTo>
                <a:lnTo>
                  <a:pt x="38840" y="21560"/>
                </a:lnTo>
                <a:lnTo>
                  <a:pt x="38850" y="21650"/>
                </a:lnTo>
                <a:lnTo>
                  <a:pt x="38880" y="21690"/>
                </a:lnTo>
                <a:lnTo>
                  <a:pt x="38920" y="21720"/>
                </a:lnTo>
                <a:lnTo>
                  <a:pt x="38940" y="21770"/>
                </a:lnTo>
                <a:lnTo>
                  <a:pt x="38960" y="21800"/>
                </a:lnTo>
                <a:lnTo>
                  <a:pt x="38960" y="21810"/>
                </a:lnTo>
                <a:lnTo>
                  <a:pt x="38970" y="21820"/>
                </a:lnTo>
                <a:lnTo>
                  <a:pt x="38970" y="21840"/>
                </a:lnTo>
                <a:lnTo>
                  <a:pt x="38970" y="21850"/>
                </a:lnTo>
                <a:lnTo>
                  <a:pt x="38960" y="21870"/>
                </a:lnTo>
                <a:lnTo>
                  <a:pt x="38950" y="21880"/>
                </a:lnTo>
                <a:lnTo>
                  <a:pt x="38930" y="21890"/>
                </a:lnTo>
                <a:lnTo>
                  <a:pt x="38920" y="21890"/>
                </a:lnTo>
                <a:lnTo>
                  <a:pt x="38910" y="21890"/>
                </a:lnTo>
                <a:lnTo>
                  <a:pt x="38900" y="21910"/>
                </a:lnTo>
                <a:lnTo>
                  <a:pt x="38890" y="21940"/>
                </a:lnTo>
                <a:lnTo>
                  <a:pt x="38880" y="22090"/>
                </a:lnTo>
                <a:lnTo>
                  <a:pt x="38890" y="22150"/>
                </a:lnTo>
                <a:lnTo>
                  <a:pt x="38890" y="22170"/>
                </a:lnTo>
                <a:lnTo>
                  <a:pt x="38890" y="22200"/>
                </a:lnTo>
                <a:lnTo>
                  <a:pt x="38880" y="22210"/>
                </a:lnTo>
                <a:lnTo>
                  <a:pt x="38850" y="22250"/>
                </a:lnTo>
                <a:lnTo>
                  <a:pt x="38820" y="22300"/>
                </a:lnTo>
                <a:lnTo>
                  <a:pt x="38820" y="22310"/>
                </a:lnTo>
                <a:lnTo>
                  <a:pt x="38810" y="22340"/>
                </a:lnTo>
                <a:lnTo>
                  <a:pt x="38800" y="22460"/>
                </a:lnTo>
                <a:lnTo>
                  <a:pt x="38800" y="22530"/>
                </a:lnTo>
                <a:lnTo>
                  <a:pt x="38810" y="22550"/>
                </a:lnTo>
                <a:lnTo>
                  <a:pt x="38820" y="22570"/>
                </a:lnTo>
                <a:lnTo>
                  <a:pt x="38820" y="22580"/>
                </a:lnTo>
                <a:lnTo>
                  <a:pt x="38900" y="22610"/>
                </a:lnTo>
                <a:lnTo>
                  <a:pt x="38950" y="22610"/>
                </a:lnTo>
                <a:lnTo>
                  <a:pt x="39060" y="22570"/>
                </a:lnTo>
                <a:lnTo>
                  <a:pt x="39080" y="22570"/>
                </a:lnTo>
                <a:lnTo>
                  <a:pt x="39100" y="22570"/>
                </a:lnTo>
                <a:lnTo>
                  <a:pt x="39160" y="22600"/>
                </a:lnTo>
                <a:lnTo>
                  <a:pt x="39190" y="22600"/>
                </a:lnTo>
                <a:lnTo>
                  <a:pt x="39220" y="22600"/>
                </a:lnTo>
                <a:lnTo>
                  <a:pt x="39240" y="22600"/>
                </a:lnTo>
                <a:lnTo>
                  <a:pt x="39250" y="22600"/>
                </a:lnTo>
                <a:lnTo>
                  <a:pt x="39360" y="22550"/>
                </a:lnTo>
                <a:lnTo>
                  <a:pt x="39420" y="22540"/>
                </a:lnTo>
                <a:lnTo>
                  <a:pt x="39470" y="22530"/>
                </a:lnTo>
                <a:lnTo>
                  <a:pt x="39490" y="22530"/>
                </a:lnTo>
                <a:lnTo>
                  <a:pt x="39520" y="22540"/>
                </a:lnTo>
                <a:lnTo>
                  <a:pt x="39630" y="22620"/>
                </a:lnTo>
                <a:lnTo>
                  <a:pt x="39650" y="22630"/>
                </a:lnTo>
                <a:lnTo>
                  <a:pt x="39670" y="22630"/>
                </a:lnTo>
                <a:lnTo>
                  <a:pt x="39700" y="22640"/>
                </a:lnTo>
                <a:lnTo>
                  <a:pt x="39720" y="22640"/>
                </a:lnTo>
                <a:lnTo>
                  <a:pt x="39750" y="22640"/>
                </a:lnTo>
                <a:lnTo>
                  <a:pt x="39800" y="22630"/>
                </a:lnTo>
                <a:lnTo>
                  <a:pt x="39830" y="22630"/>
                </a:lnTo>
                <a:lnTo>
                  <a:pt x="39890" y="22630"/>
                </a:lnTo>
                <a:lnTo>
                  <a:pt x="40150" y="22720"/>
                </a:lnTo>
                <a:lnTo>
                  <a:pt x="40210" y="22720"/>
                </a:lnTo>
                <a:lnTo>
                  <a:pt x="40230" y="22730"/>
                </a:lnTo>
                <a:lnTo>
                  <a:pt x="40240" y="22740"/>
                </a:lnTo>
                <a:lnTo>
                  <a:pt x="40290" y="22820"/>
                </a:lnTo>
                <a:lnTo>
                  <a:pt x="40320" y="22860"/>
                </a:lnTo>
                <a:lnTo>
                  <a:pt x="40410" y="22910"/>
                </a:lnTo>
                <a:lnTo>
                  <a:pt x="40530" y="22990"/>
                </a:lnTo>
                <a:lnTo>
                  <a:pt x="40550" y="23020"/>
                </a:lnTo>
                <a:lnTo>
                  <a:pt x="40570" y="23040"/>
                </a:lnTo>
                <a:lnTo>
                  <a:pt x="40580" y="23070"/>
                </a:lnTo>
                <a:lnTo>
                  <a:pt x="40590" y="23100"/>
                </a:lnTo>
                <a:lnTo>
                  <a:pt x="40590" y="23110"/>
                </a:lnTo>
                <a:lnTo>
                  <a:pt x="40600" y="23120"/>
                </a:lnTo>
                <a:lnTo>
                  <a:pt x="40610" y="23130"/>
                </a:lnTo>
                <a:lnTo>
                  <a:pt x="40620" y="23140"/>
                </a:lnTo>
                <a:lnTo>
                  <a:pt x="40720" y="23160"/>
                </a:lnTo>
                <a:lnTo>
                  <a:pt x="40760" y="23200"/>
                </a:lnTo>
                <a:lnTo>
                  <a:pt x="40860" y="23300"/>
                </a:lnTo>
                <a:lnTo>
                  <a:pt x="40870" y="23340"/>
                </a:lnTo>
                <a:lnTo>
                  <a:pt x="40890" y="23380"/>
                </a:lnTo>
                <a:lnTo>
                  <a:pt x="40900" y="23400"/>
                </a:lnTo>
                <a:lnTo>
                  <a:pt x="40910" y="23410"/>
                </a:lnTo>
                <a:lnTo>
                  <a:pt x="40990" y="23460"/>
                </a:lnTo>
                <a:lnTo>
                  <a:pt x="41000" y="23470"/>
                </a:lnTo>
                <a:lnTo>
                  <a:pt x="41020" y="23480"/>
                </a:lnTo>
                <a:lnTo>
                  <a:pt x="41070" y="23570"/>
                </a:lnTo>
                <a:lnTo>
                  <a:pt x="41100" y="23600"/>
                </a:lnTo>
                <a:lnTo>
                  <a:pt x="41160" y="23640"/>
                </a:lnTo>
                <a:lnTo>
                  <a:pt x="41180" y="23660"/>
                </a:lnTo>
                <a:lnTo>
                  <a:pt x="41290" y="23700"/>
                </a:lnTo>
                <a:lnTo>
                  <a:pt x="41300" y="23720"/>
                </a:lnTo>
                <a:lnTo>
                  <a:pt x="41320" y="23730"/>
                </a:lnTo>
                <a:lnTo>
                  <a:pt x="41370" y="23820"/>
                </a:lnTo>
                <a:lnTo>
                  <a:pt x="41390" y="23840"/>
                </a:lnTo>
                <a:lnTo>
                  <a:pt x="41680" y="24070"/>
                </a:lnTo>
                <a:lnTo>
                  <a:pt x="41700" y="24090"/>
                </a:lnTo>
                <a:lnTo>
                  <a:pt x="41760" y="24200"/>
                </a:lnTo>
                <a:lnTo>
                  <a:pt x="41790" y="24250"/>
                </a:lnTo>
                <a:lnTo>
                  <a:pt x="41810" y="24350"/>
                </a:lnTo>
                <a:lnTo>
                  <a:pt x="41820" y="24380"/>
                </a:lnTo>
                <a:lnTo>
                  <a:pt x="41820" y="24390"/>
                </a:lnTo>
                <a:lnTo>
                  <a:pt x="41830" y="24400"/>
                </a:lnTo>
                <a:lnTo>
                  <a:pt x="41850" y="24420"/>
                </a:lnTo>
                <a:lnTo>
                  <a:pt x="41980" y="24500"/>
                </a:lnTo>
                <a:lnTo>
                  <a:pt x="42000" y="24520"/>
                </a:lnTo>
                <a:lnTo>
                  <a:pt x="42010" y="24530"/>
                </a:lnTo>
                <a:lnTo>
                  <a:pt x="42060" y="24640"/>
                </a:lnTo>
                <a:lnTo>
                  <a:pt x="42070" y="24660"/>
                </a:lnTo>
                <a:lnTo>
                  <a:pt x="42100" y="24690"/>
                </a:lnTo>
                <a:lnTo>
                  <a:pt x="42190" y="24760"/>
                </a:lnTo>
                <a:lnTo>
                  <a:pt x="42230" y="24790"/>
                </a:lnTo>
                <a:lnTo>
                  <a:pt x="42250" y="24810"/>
                </a:lnTo>
                <a:lnTo>
                  <a:pt x="42280" y="24840"/>
                </a:lnTo>
                <a:lnTo>
                  <a:pt x="42380" y="25000"/>
                </a:lnTo>
                <a:lnTo>
                  <a:pt x="42390" y="25020"/>
                </a:lnTo>
                <a:lnTo>
                  <a:pt x="42450" y="25100"/>
                </a:lnTo>
                <a:lnTo>
                  <a:pt x="42460" y="25120"/>
                </a:lnTo>
                <a:lnTo>
                  <a:pt x="42480" y="25130"/>
                </a:lnTo>
                <a:lnTo>
                  <a:pt x="42570" y="25170"/>
                </a:lnTo>
                <a:lnTo>
                  <a:pt x="42580" y="25180"/>
                </a:lnTo>
                <a:lnTo>
                  <a:pt x="42600" y="25190"/>
                </a:lnTo>
                <a:lnTo>
                  <a:pt x="42620" y="25220"/>
                </a:lnTo>
                <a:lnTo>
                  <a:pt x="42700" y="25420"/>
                </a:lnTo>
                <a:lnTo>
                  <a:pt x="42720" y="25460"/>
                </a:lnTo>
                <a:lnTo>
                  <a:pt x="42750" y="25500"/>
                </a:lnTo>
                <a:lnTo>
                  <a:pt x="42780" y="25560"/>
                </a:lnTo>
                <a:lnTo>
                  <a:pt x="42820" y="25620"/>
                </a:lnTo>
                <a:lnTo>
                  <a:pt x="42820" y="25630"/>
                </a:lnTo>
                <a:lnTo>
                  <a:pt x="42830" y="25650"/>
                </a:lnTo>
                <a:lnTo>
                  <a:pt x="42750" y="25900"/>
                </a:lnTo>
                <a:lnTo>
                  <a:pt x="42760" y="25980"/>
                </a:lnTo>
                <a:lnTo>
                  <a:pt x="42870" y="26080"/>
                </a:lnTo>
                <a:lnTo>
                  <a:pt x="42780" y="26740"/>
                </a:lnTo>
                <a:lnTo>
                  <a:pt x="42800" y="26800"/>
                </a:lnTo>
                <a:lnTo>
                  <a:pt x="42870" y="26940"/>
                </a:lnTo>
                <a:lnTo>
                  <a:pt x="42890" y="27000"/>
                </a:lnTo>
                <a:lnTo>
                  <a:pt x="42890" y="27120"/>
                </a:lnTo>
                <a:lnTo>
                  <a:pt x="42890" y="27150"/>
                </a:lnTo>
                <a:lnTo>
                  <a:pt x="42900" y="27170"/>
                </a:lnTo>
                <a:lnTo>
                  <a:pt x="42920" y="27190"/>
                </a:lnTo>
                <a:lnTo>
                  <a:pt x="43090" y="27360"/>
                </a:lnTo>
                <a:lnTo>
                  <a:pt x="43110" y="27380"/>
                </a:lnTo>
                <a:lnTo>
                  <a:pt x="43120" y="27380"/>
                </a:lnTo>
                <a:lnTo>
                  <a:pt x="43150" y="27390"/>
                </a:lnTo>
                <a:lnTo>
                  <a:pt x="43270" y="27400"/>
                </a:lnTo>
                <a:lnTo>
                  <a:pt x="43280" y="27410"/>
                </a:lnTo>
                <a:lnTo>
                  <a:pt x="43290" y="27420"/>
                </a:lnTo>
                <a:lnTo>
                  <a:pt x="43300" y="27450"/>
                </a:lnTo>
                <a:lnTo>
                  <a:pt x="43300" y="27490"/>
                </a:lnTo>
                <a:lnTo>
                  <a:pt x="43300" y="27510"/>
                </a:lnTo>
                <a:lnTo>
                  <a:pt x="43330" y="27610"/>
                </a:lnTo>
                <a:lnTo>
                  <a:pt x="43330" y="27680"/>
                </a:lnTo>
                <a:lnTo>
                  <a:pt x="43330" y="27700"/>
                </a:lnTo>
                <a:lnTo>
                  <a:pt x="43340" y="27710"/>
                </a:lnTo>
                <a:lnTo>
                  <a:pt x="43360" y="27730"/>
                </a:lnTo>
                <a:lnTo>
                  <a:pt x="43380" y="27740"/>
                </a:lnTo>
                <a:lnTo>
                  <a:pt x="43390" y="27740"/>
                </a:lnTo>
                <a:lnTo>
                  <a:pt x="43410" y="27730"/>
                </a:lnTo>
                <a:lnTo>
                  <a:pt x="43420" y="27740"/>
                </a:lnTo>
                <a:lnTo>
                  <a:pt x="43440" y="27760"/>
                </a:lnTo>
                <a:lnTo>
                  <a:pt x="43500" y="27860"/>
                </a:lnTo>
                <a:lnTo>
                  <a:pt x="43550" y="28010"/>
                </a:lnTo>
                <a:lnTo>
                  <a:pt x="43020" y="28040"/>
                </a:lnTo>
                <a:lnTo>
                  <a:pt x="42950" y="28020"/>
                </a:lnTo>
                <a:lnTo>
                  <a:pt x="42930" y="28020"/>
                </a:lnTo>
                <a:lnTo>
                  <a:pt x="42920" y="28010"/>
                </a:lnTo>
                <a:lnTo>
                  <a:pt x="42910" y="28010"/>
                </a:lnTo>
                <a:lnTo>
                  <a:pt x="42890" y="27980"/>
                </a:lnTo>
                <a:lnTo>
                  <a:pt x="42870" y="27970"/>
                </a:lnTo>
                <a:lnTo>
                  <a:pt x="42840" y="27960"/>
                </a:lnTo>
                <a:lnTo>
                  <a:pt x="42800" y="27950"/>
                </a:lnTo>
                <a:lnTo>
                  <a:pt x="42770" y="27950"/>
                </a:lnTo>
                <a:lnTo>
                  <a:pt x="42750" y="27950"/>
                </a:lnTo>
                <a:lnTo>
                  <a:pt x="42680" y="27970"/>
                </a:lnTo>
                <a:lnTo>
                  <a:pt x="42510" y="27990"/>
                </a:lnTo>
                <a:lnTo>
                  <a:pt x="42460" y="27980"/>
                </a:lnTo>
                <a:lnTo>
                  <a:pt x="42430" y="27980"/>
                </a:lnTo>
                <a:lnTo>
                  <a:pt x="42370" y="27960"/>
                </a:lnTo>
                <a:lnTo>
                  <a:pt x="42280" y="27940"/>
                </a:lnTo>
                <a:lnTo>
                  <a:pt x="42230" y="27970"/>
                </a:lnTo>
                <a:lnTo>
                  <a:pt x="42210" y="27990"/>
                </a:lnTo>
                <a:lnTo>
                  <a:pt x="42200" y="28010"/>
                </a:lnTo>
                <a:lnTo>
                  <a:pt x="42190" y="28030"/>
                </a:lnTo>
                <a:lnTo>
                  <a:pt x="42190" y="28050"/>
                </a:lnTo>
                <a:lnTo>
                  <a:pt x="42190" y="28060"/>
                </a:lnTo>
                <a:lnTo>
                  <a:pt x="42190" y="28090"/>
                </a:lnTo>
                <a:lnTo>
                  <a:pt x="42200" y="28150"/>
                </a:lnTo>
                <a:lnTo>
                  <a:pt x="42210" y="28170"/>
                </a:lnTo>
                <a:lnTo>
                  <a:pt x="42200" y="28210"/>
                </a:lnTo>
                <a:lnTo>
                  <a:pt x="42200" y="28220"/>
                </a:lnTo>
                <a:lnTo>
                  <a:pt x="42210" y="28230"/>
                </a:lnTo>
                <a:lnTo>
                  <a:pt x="42210" y="28250"/>
                </a:lnTo>
                <a:lnTo>
                  <a:pt x="42220" y="28280"/>
                </a:lnTo>
                <a:lnTo>
                  <a:pt x="42220" y="28300"/>
                </a:lnTo>
                <a:lnTo>
                  <a:pt x="42210" y="28310"/>
                </a:lnTo>
                <a:lnTo>
                  <a:pt x="42180" y="28420"/>
                </a:lnTo>
                <a:lnTo>
                  <a:pt x="42180" y="28450"/>
                </a:lnTo>
                <a:lnTo>
                  <a:pt x="42170" y="28470"/>
                </a:lnTo>
                <a:lnTo>
                  <a:pt x="42180" y="28520"/>
                </a:lnTo>
                <a:lnTo>
                  <a:pt x="42180" y="28560"/>
                </a:lnTo>
                <a:lnTo>
                  <a:pt x="42180" y="28710"/>
                </a:lnTo>
                <a:lnTo>
                  <a:pt x="42180" y="28790"/>
                </a:lnTo>
                <a:lnTo>
                  <a:pt x="42180" y="28950"/>
                </a:lnTo>
                <a:lnTo>
                  <a:pt x="42030" y="28840"/>
                </a:lnTo>
                <a:lnTo>
                  <a:pt x="41970" y="28830"/>
                </a:lnTo>
                <a:lnTo>
                  <a:pt x="41950" y="28850"/>
                </a:lnTo>
                <a:lnTo>
                  <a:pt x="41930" y="28860"/>
                </a:lnTo>
                <a:lnTo>
                  <a:pt x="41900" y="28870"/>
                </a:lnTo>
                <a:lnTo>
                  <a:pt x="41760" y="28870"/>
                </a:lnTo>
                <a:lnTo>
                  <a:pt x="41640" y="28890"/>
                </a:lnTo>
                <a:lnTo>
                  <a:pt x="41580" y="28900"/>
                </a:lnTo>
                <a:lnTo>
                  <a:pt x="41570" y="28900"/>
                </a:lnTo>
                <a:lnTo>
                  <a:pt x="41530" y="28920"/>
                </a:lnTo>
                <a:lnTo>
                  <a:pt x="41510" y="28910"/>
                </a:lnTo>
                <a:lnTo>
                  <a:pt x="41500" y="28910"/>
                </a:lnTo>
                <a:lnTo>
                  <a:pt x="41470" y="28930"/>
                </a:lnTo>
                <a:lnTo>
                  <a:pt x="41460" y="28930"/>
                </a:lnTo>
                <a:lnTo>
                  <a:pt x="41270" y="28900"/>
                </a:lnTo>
                <a:lnTo>
                  <a:pt x="41250" y="28890"/>
                </a:lnTo>
                <a:lnTo>
                  <a:pt x="41210" y="28810"/>
                </a:lnTo>
                <a:lnTo>
                  <a:pt x="41180" y="28790"/>
                </a:lnTo>
                <a:lnTo>
                  <a:pt x="41150" y="28760"/>
                </a:lnTo>
                <a:lnTo>
                  <a:pt x="41070" y="28720"/>
                </a:lnTo>
                <a:lnTo>
                  <a:pt x="41050" y="28700"/>
                </a:lnTo>
                <a:lnTo>
                  <a:pt x="41030" y="28620"/>
                </a:lnTo>
                <a:lnTo>
                  <a:pt x="41010" y="28590"/>
                </a:lnTo>
                <a:lnTo>
                  <a:pt x="40950" y="28530"/>
                </a:lnTo>
                <a:lnTo>
                  <a:pt x="40880" y="28480"/>
                </a:lnTo>
                <a:lnTo>
                  <a:pt x="40810" y="28480"/>
                </a:lnTo>
                <a:lnTo>
                  <a:pt x="40580" y="28540"/>
                </a:lnTo>
                <a:lnTo>
                  <a:pt x="40560" y="28550"/>
                </a:lnTo>
                <a:lnTo>
                  <a:pt x="40470" y="28620"/>
                </a:lnTo>
                <a:lnTo>
                  <a:pt x="40400" y="28650"/>
                </a:lnTo>
                <a:lnTo>
                  <a:pt x="40360" y="28660"/>
                </a:lnTo>
                <a:lnTo>
                  <a:pt x="40110" y="28680"/>
                </a:lnTo>
                <a:lnTo>
                  <a:pt x="40080" y="28700"/>
                </a:lnTo>
                <a:lnTo>
                  <a:pt x="40060" y="28720"/>
                </a:lnTo>
                <a:lnTo>
                  <a:pt x="40030" y="28770"/>
                </a:lnTo>
                <a:lnTo>
                  <a:pt x="39970" y="28820"/>
                </a:lnTo>
                <a:lnTo>
                  <a:pt x="39600" y="29070"/>
                </a:lnTo>
                <a:lnTo>
                  <a:pt x="39490" y="29130"/>
                </a:lnTo>
                <a:lnTo>
                  <a:pt x="39090" y="29140"/>
                </a:lnTo>
                <a:lnTo>
                  <a:pt x="39070" y="29130"/>
                </a:lnTo>
                <a:lnTo>
                  <a:pt x="39050" y="29110"/>
                </a:lnTo>
                <a:lnTo>
                  <a:pt x="39010" y="28500"/>
                </a:lnTo>
                <a:lnTo>
                  <a:pt x="39010" y="28490"/>
                </a:lnTo>
                <a:lnTo>
                  <a:pt x="39000" y="28490"/>
                </a:lnTo>
                <a:lnTo>
                  <a:pt x="38970" y="28490"/>
                </a:lnTo>
                <a:lnTo>
                  <a:pt x="38870" y="28510"/>
                </a:lnTo>
                <a:lnTo>
                  <a:pt x="38800" y="28500"/>
                </a:lnTo>
                <a:lnTo>
                  <a:pt x="38770" y="28480"/>
                </a:lnTo>
                <a:lnTo>
                  <a:pt x="38730" y="28450"/>
                </a:lnTo>
                <a:lnTo>
                  <a:pt x="38710" y="28420"/>
                </a:lnTo>
                <a:lnTo>
                  <a:pt x="38700" y="28400"/>
                </a:lnTo>
                <a:lnTo>
                  <a:pt x="38680" y="28360"/>
                </a:lnTo>
                <a:lnTo>
                  <a:pt x="38600" y="28260"/>
                </a:lnTo>
                <a:lnTo>
                  <a:pt x="38570" y="28230"/>
                </a:lnTo>
                <a:lnTo>
                  <a:pt x="38550" y="28220"/>
                </a:lnTo>
                <a:lnTo>
                  <a:pt x="38520" y="28210"/>
                </a:lnTo>
                <a:lnTo>
                  <a:pt x="38490" y="28200"/>
                </a:lnTo>
                <a:lnTo>
                  <a:pt x="38470" y="28210"/>
                </a:lnTo>
                <a:lnTo>
                  <a:pt x="38460" y="28210"/>
                </a:lnTo>
                <a:lnTo>
                  <a:pt x="38450" y="28220"/>
                </a:lnTo>
                <a:lnTo>
                  <a:pt x="38440" y="28230"/>
                </a:lnTo>
                <a:lnTo>
                  <a:pt x="38410" y="28270"/>
                </a:lnTo>
                <a:lnTo>
                  <a:pt x="38400" y="28280"/>
                </a:lnTo>
                <a:lnTo>
                  <a:pt x="38390" y="28290"/>
                </a:lnTo>
                <a:lnTo>
                  <a:pt x="38360" y="28290"/>
                </a:lnTo>
                <a:lnTo>
                  <a:pt x="38330" y="28310"/>
                </a:lnTo>
                <a:lnTo>
                  <a:pt x="38320" y="28320"/>
                </a:lnTo>
                <a:lnTo>
                  <a:pt x="38310" y="28340"/>
                </a:lnTo>
                <a:lnTo>
                  <a:pt x="38280" y="28410"/>
                </a:lnTo>
                <a:lnTo>
                  <a:pt x="38280" y="28420"/>
                </a:lnTo>
                <a:lnTo>
                  <a:pt x="38270" y="28430"/>
                </a:lnTo>
                <a:lnTo>
                  <a:pt x="38260" y="28430"/>
                </a:lnTo>
                <a:lnTo>
                  <a:pt x="38250" y="28440"/>
                </a:lnTo>
                <a:lnTo>
                  <a:pt x="38230" y="28450"/>
                </a:lnTo>
                <a:lnTo>
                  <a:pt x="38190" y="28460"/>
                </a:lnTo>
                <a:lnTo>
                  <a:pt x="38090" y="28440"/>
                </a:lnTo>
                <a:lnTo>
                  <a:pt x="37980" y="28430"/>
                </a:lnTo>
                <a:lnTo>
                  <a:pt x="37920" y="28440"/>
                </a:lnTo>
                <a:lnTo>
                  <a:pt x="37910" y="28440"/>
                </a:lnTo>
                <a:lnTo>
                  <a:pt x="37870" y="28470"/>
                </a:lnTo>
                <a:lnTo>
                  <a:pt x="37820" y="28510"/>
                </a:lnTo>
                <a:lnTo>
                  <a:pt x="37800" y="28530"/>
                </a:lnTo>
                <a:lnTo>
                  <a:pt x="37750" y="28550"/>
                </a:lnTo>
                <a:lnTo>
                  <a:pt x="37620" y="28590"/>
                </a:lnTo>
                <a:lnTo>
                  <a:pt x="37610" y="28590"/>
                </a:lnTo>
                <a:lnTo>
                  <a:pt x="37590" y="28610"/>
                </a:lnTo>
                <a:lnTo>
                  <a:pt x="37580" y="28610"/>
                </a:lnTo>
                <a:lnTo>
                  <a:pt x="37570" y="28630"/>
                </a:lnTo>
                <a:lnTo>
                  <a:pt x="37560" y="28640"/>
                </a:lnTo>
                <a:lnTo>
                  <a:pt x="37550" y="28660"/>
                </a:lnTo>
                <a:lnTo>
                  <a:pt x="37550" y="28670"/>
                </a:lnTo>
                <a:lnTo>
                  <a:pt x="37550" y="28690"/>
                </a:lnTo>
                <a:lnTo>
                  <a:pt x="37550" y="28820"/>
                </a:lnTo>
                <a:lnTo>
                  <a:pt x="37550" y="28850"/>
                </a:lnTo>
                <a:lnTo>
                  <a:pt x="37550" y="28870"/>
                </a:lnTo>
                <a:lnTo>
                  <a:pt x="37540" y="28880"/>
                </a:lnTo>
                <a:lnTo>
                  <a:pt x="37540" y="28900"/>
                </a:lnTo>
                <a:lnTo>
                  <a:pt x="37530" y="28910"/>
                </a:lnTo>
                <a:lnTo>
                  <a:pt x="37520" y="28920"/>
                </a:lnTo>
                <a:lnTo>
                  <a:pt x="37500" y="28930"/>
                </a:lnTo>
                <a:lnTo>
                  <a:pt x="37480" y="28940"/>
                </a:lnTo>
                <a:lnTo>
                  <a:pt x="37460" y="28950"/>
                </a:lnTo>
                <a:lnTo>
                  <a:pt x="37220" y="28960"/>
                </a:lnTo>
                <a:lnTo>
                  <a:pt x="36820" y="29060"/>
                </a:lnTo>
                <a:lnTo>
                  <a:pt x="36720" y="29040"/>
                </a:lnTo>
                <a:lnTo>
                  <a:pt x="36680" y="29020"/>
                </a:lnTo>
                <a:lnTo>
                  <a:pt x="36590" y="29020"/>
                </a:lnTo>
                <a:lnTo>
                  <a:pt x="36270" y="29070"/>
                </a:lnTo>
                <a:lnTo>
                  <a:pt x="36250" y="29080"/>
                </a:lnTo>
                <a:lnTo>
                  <a:pt x="36220" y="29040"/>
                </a:lnTo>
                <a:lnTo>
                  <a:pt x="36170" y="29020"/>
                </a:lnTo>
                <a:lnTo>
                  <a:pt x="36140" y="29020"/>
                </a:lnTo>
                <a:lnTo>
                  <a:pt x="36110" y="29000"/>
                </a:lnTo>
                <a:lnTo>
                  <a:pt x="36100" y="28940"/>
                </a:lnTo>
                <a:lnTo>
                  <a:pt x="36100" y="28920"/>
                </a:lnTo>
                <a:lnTo>
                  <a:pt x="36100" y="28870"/>
                </a:lnTo>
                <a:lnTo>
                  <a:pt x="36100" y="28850"/>
                </a:lnTo>
                <a:lnTo>
                  <a:pt x="36090" y="28820"/>
                </a:lnTo>
                <a:lnTo>
                  <a:pt x="36070" y="28770"/>
                </a:lnTo>
                <a:lnTo>
                  <a:pt x="36060" y="28740"/>
                </a:lnTo>
                <a:lnTo>
                  <a:pt x="36070" y="28720"/>
                </a:lnTo>
                <a:lnTo>
                  <a:pt x="36080" y="28680"/>
                </a:lnTo>
                <a:lnTo>
                  <a:pt x="36090" y="28650"/>
                </a:lnTo>
                <a:lnTo>
                  <a:pt x="36080" y="28640"/>
                </a:lnTo>
                <a:lnTo>
                  <a:pt x="36040" y="28610"/>
                </a:lnTo>
                <a:lnTo>
                  <a:pt x="36030" y="28590"/>
                </a:lnTo>
                <a:lnTo>
                  <a:pt x="36040" y="28540"/>
                </a:lnTo>
                <a:lnTo>
                  <a:pt x="36030" y="28520"/>
                </a:lnTo>
                <a:lnTo>
                  <a:pt x="36020" y="28500"/>
                </a:lnTo>
                <a:lnTo>
                  <a:pt x="35980" y="28460"/>
                </a:lnTo>
                <a:lnTo>
                  <a:pt x="35970" y="28440"/>
                </a:lnTo>
                <a:lnTo>
                  <a:pt x="35980" y="28410"/>
                </a:lnTo>
                <a:lnTo>
                  <a:pt x="36010" y="28390"/>
                </a:lnTo>
                <a:lnTo>
                  <a:pt x="36050" y="28390"/>
                </a:lnTo>
                <a:lnTo>
                  <a:pt x="36140" y="28430"/>
                </a:lnTo>
                <a:lnTo>
                  <a:pt x="36190" y="28430"/>
                </a:lnTo>
                <a:lnTo>
                  <a:pt x="36210" y="28400"/>
                </a:lnTo>
                <a:lnTo>
                  <a:pt x="36230" y="28310"/>
                </a:lnTo>
                <a:lnTo>
                  <a:pt x="36250" y="28280"/>
                </a:lnTo>
                <a:lnTo>
                  <a:pt x="36270" y="28250"/>
                </a:lnTo>
                <a:lnTo>
                  <a:pt x="36280" y="28220"/>
                </a:lnTo>
                <a:lnTo>
                  <a:pt x="36270" y="28170"/>
                </a:lnTo>
                <a:lnTo>
                  <a:pt x="36250" y="28130"/>
                </a:lnTo>
                <a:lnTo>
                  <a:pt x="36210" y="28080"/>
                </a:lnTo>
                <a:lnTo>
                  <a:pt x="36170" y="28050"/>
                </a:lnTo>
                <a:lnTo>
                  <a:pt x="36130" y="28020"/>
                </a:lnTo>
                <a:lnTo>
                  <a:pt x="36040" y="28010"/>
                </a:lnTo>
                <a:lnTo>
                  <a:pt x="35960" y="28010"/>
                </a:lnTo>
                <a:lnTo>
                  <a:pt x="35890" y="27990"/>
                </a:lnTo>
                <a:lnTo>
                  <a:pt x="35820" y="27920"/>
                </a:lnTo>
                <a:lnTo>
                  <a:pt x="35800" y="27870"/>
                </a:lnTo>
                <a:lnTo>
                  <a:pt x="35780" y="27820"/>
                </a:lnTo>
                <a:lnTo>
                  <a:pt x="35770" y="27760"/>
                </a:lnTo>
                <a:lnTo>
                  <a:pt x="35770" y="27660"/>
                </a:lnTo>
                <a:lnTo>
                  <a:pt x="35750" y="27620"/>
                </a:lnTo>
                <a:lnTo>
                  <a:pt x="35690" y="27540"/>
                </a:lnTo>
                <a:lnTo>
                  <a:pt x="35580" y="27320"/>
                </a:lnTo>
                <a:lnTo>
                  <a:pt x="35560" y="27260"/>
                </a:lnTo>
                <a:lnTo>
                  <a:pt x="35550" y="27210"/>
                </a:lnTo>
                <a:lnTo>
                  <a:pt x="35580" y="27110"/>
                </a:lnTo>
                <a:lnTo>
                  <a:pt x="35580" y="27020"/>
                </a:lnTo>
                <a:lnTo>
                  <a:pt x="35580" y="26930"/>
                </a:lnTo>
                <a:lnTo>
                  <a:pt x="35590" y="26880"/>
                </a:lnTo>
                <a:lnTo>
                  <a:pt x="35620" y="26810"/>
                </a:lnTo>
                <a:lnTo>
                  <a:pt x="35630" y="26760"/>
                </a:lnTo>
                <a:lnTo>
                  <a:pt x="35620" y="26710"/>
                </a:lnTo>
                <a:lnTo>
                  <a:pt x="35600" y="26660"/>
                </a:lnTo>
                <a:lnTo>
                  <a:pt x="35600" y="26620"/>
                </a:lnTo>
                <a:lnTo>
                  <a:pt x="35650" y="26520"/>
                </a:lnTo>
                <a:lnTo>
                  <a:pt x="35660" y="26480"/>
                </a:lnTo>
                <a:lnTo>
                  <a:pt x="35650" y="26390"/>
                </a:lnTo>
                <a:lnTo>
                  <a:pt x="35660" y="26340"/>
                </a:lnTo>
                <a:lnTo>
                  <a:pt x="35670" y="26300"/>
                </a:lnTo>
                <a:lnTo>
                  <a:pt x="35790" y="26120"/>
                </a:lnTo>
                <a:lnTo>
                  <a:pt x="35810" y="26100"/>
                </a:lnTo>
                <a:lnTo>
                  <a:pt x="35850" y="26120"/>
                </a:lnTo>
                <a:lnTo>
                  <a:pt x="35870" y="26170"/>
                </a:lnTo>
                <a:lnTo>
                  <a:pt x="35880" y="26220"/>
                </a:lnTo>
                <a:lnTo>
                  <a:pt x="35900" y="26250"/>
                </a:lnTo>
                <a:lnTo>
                  <a:pt x="35930" y="26250"/>
                </a:lnTo>
                <a:lnTo>
                  <a:pt x="35970" y="26220"/>
                </a:lnTo>
                <a:lnTo>
                  <a:pt x="35990" y="26180"/>
                </a:lnTo>
                <a:lnTo>
                  <a:pt x="36010" y="26110"/>
                </a:lnTo>
                <a:lnTo>
                  <a:pt x="36030" y="26060"/>
                </a:lnTo>
                <a:lnTo>
                  <a:pt x="36080" y="25980"/>
                </a:lnTo>
                <a:lnTo>
                  <a:pt x="36110" y="25960"/>
                </a:lnTo>
                <a:lnTo>
                  <a:pt x="36200" y="25980"/>
                </a:lnTo>
                <a:lnTo>
                  <a:pt x="36230" y="25970"/>
                </a:lnTo>
                <a:lnTo>
                  <a:pt x="36230" y="25940"/>
                </a:lnTo>
                <a:lnTo>
                  <a:pt x="36200" y="25910"/>
                </a:lnTo>
                <a:lnTo>
                  <a:pt x="36140" y="25850"/>
                </a:lnTo>
                <a:lnTo>
                  <a:pt x="36110" y="25810"/>
                </a:lnTo>
                <a:lnTo>
                  <a:pt x="36090" y="25780"/>
                </a:lnTo>
                <a:lnTo>
                  <a:pt x="36080" y="25730"/>
                </a:lnTo>
                <a:lnTo>
                  <a:pt x="36120" y="25400"/>
                </a:lnTo>
                <a:lnTo>
                  <a:pt x="36150" y="25320"/>
                </a:lnTo>
                <a:lnTo>
                  <a:pt x="36160" y="25300"/>
                </a:lnTo>
                <a:lnTo>
                  <a:pt x="36200" y="25250"/>
                </a:lnTo>
                <a:lnTo>
                  <a:pt x="36210" y="25220"/>
                </a:lnTo>
                <a:lnTo>
                  <a:pt x="36210" y="25200"/>
                </a:lnTo>
                <a:lnTo>
                  <a:pt x="36200" y="25170"/>
                </a:lnTo>
                <a:lnTo>
                  <a:pt x="36200" y="25140"/>
                </a:lnTo>
                <a:lnTo>
                  <a:pt x="36210" y="25090"/>
                </a:lnTo>
                <a:lnTo>
                  <a:pt x="36220" y="25060"/>
                </a:lnTo>
                <a:lnTo>
                  <a:pt x="36260" y="24980"/>
                </a:lnTo>
                <a:lnTo>
                  <a:pt x="36290" y="24900"/>
                </a:lnTo>
                <a:lnTo>
                  <a:pt x="36330" y="24710"/>
                </a:lnTo>
                <a:lnTo>
                  <a:pt x="36370" y="24650"/>
                </a:lnTo>
                <a:lnTo>
                  <a:pt x="36410" y="24620"/>
                </a:lnTo>
                <a:lnTo>
                  <a:pt x="36440" y="24610"/>
                </a:lnTo>
                <a:lnTo>
                  <a:pt x="36470" y="24580"/>
                </a:lnTo>
                <a:lnTo>
                  <a:pt x="36480" y="24530"/>
                </a:lnTo>
                <a:lnTo>
                  <a:pt x="36470" y="24480"/>
                </a:lnTo>
                <a:lnTo>
                  <a:pt x="36420" y="24390"/>
                </a:lnTo>
                <a:lnTo>
                  <a:pt x="36420" y="24350"/>
                </a:lnTo>
                <a:lnTo>
                  <a:pt x="36480" y="24330"/>
                </a:lnTo>
                <a:lnTo>
                  <a:pt x="36650" y="24410"/>
                </a:lnTo>
                <a:lnTo>
                  <a:pt x="36720" y="24430"/>
                </a:lnTo>
                <a:lnTo>
                  <a:pt x="36790" y="24410"/>
                </a:lnTo>
                <a:lnTo>
                  <a:pt x="36850" y="24380"/>
                </a:lnTo>
                <a:lnTo>
                  <a:pt x="36910" y="24330"/>
                </a:lnTo>
                <a:lnTo>
                  <a:pt x="36960" y="24270"/>
                </a:lnTo>
                <a:lnTo>
                  <a:pt x="36980" y="24230"/>
                </a:lnTo>
                <a:lnTo>
                  <a:pt x="36990" y="24180"/>
                </a:lnTo>
                <a:lnTo>
                  <a:pt x="36990" y="24090"/>
                </a:lnTo>
                <a:lnTo>
                  <a:pt x="37000" y="24050"/>
                </a:lnTo>
                <a:lnTo>
                  <a:pt x="37010" y="24030"/>
                </a:lnTo>
                <a:lnTo>
                  <a:pt x="37020" y="24010"/>
                </a:lnTo>
                <a:lnTo>
                  <a:pt x="37030" y="23990"/>
                </a:lnTo>
                <a:lnTo>
                  <a:pt x="37080" y="23970"/>
                </a:lnTo>
                <a:lnTo>
                  <a:pt x="37090" y="23960"/>
                </a:lnTo>
                <a:lnTo>
                  <a:pt x="37120" y="23870"/>
                </a:lnTo>
                <a:lnTo>
                  <a:pt x="37090" y="23780"/>
                </a:lnTo>
                <a:lnTo>
                  <a:pt x="37030" y="23720"/>
                </a:lnTo>
                <a:lnTo>
                  <a:pt x="36950" y="23690"/>
                </a:lnTo>
                <a:lnTo>
                  <a:pt x="36870" y="23700"/>
                </a:lnTo>
                <a:lnTo>
                  <a:pt x="36840" y="23690"/>
                </a:lnTo>
                <a:lnTo>
                  <a:pt x="36820" y="23650"/>
                </a:lnTo>
                <a:lnTo>
                  <a:pt x="36830" y="23620"/>
                </a:lnTo>
                <a:lnTo>
                  <a:pt x="36900" y="23510"/>
                </a:lnTo>
                <a:lnTo>
                  <a:pt x="36930" y="23420"/>
                </a:lnTo>
                <a:lnTo>
                  <a:pt x="36940" y="23330"/>
                </a:lnTo>
                <a:lnTo>
                  <a:pt x="36950" y="23010"/>
                </a:lnTo>
                <a:lnTo>
                  <a:pt x="36930" y="22810"/>
                </a:lnTo>
                <a:lnTo>
                  <a:pt x="36930" y="22800"/>
                </a:lnTo>
                <a:lnTo>
                  <a:pt x="36910" y="22770"/>
                </a:lnTo>
                <a:lnTo>
                  <a:pt x="36860" y="22730"/>
                </a:lnTo>
                <a:lnTo>
                  <a:pt x="36840" y="22680"/>
                </a:lnTo>
                <a:lnTo>
                  <a:pt x="36840" y="22630"/>
                </a:lnTo>
                <a:lnTo>
                  <a:pt x="36840" y="22560"/>
                </a:lnTo>
                <a:lnTo>
                  <a:pt x="36850" y="22480"/>
                </a:lnTo>
                <a:lnTo>
                  <a:pt x="36800" y="22260"/>
                </a:lnTo>
                <a:lnTo>
                  <a:pt x="36790" y="22230"/>
                </a:lnTo>
                <a:lnTo>
                  <a:pt x="36780" y="22200"/>
                </a:lnTo>
                <a:lnTo>
                  <a:pt x="36760" y="22180"/>
                </a:lnTo>
                <a:lnTo>
                  <a:pt x="36740" y="22060"/>
                </a:lnTo>
                <a:lnTo>
                  <a:pt x="36720" y="22020"/>
                </a:lnTo>
                <a:lnTo>
                  <a:pt x="36710" y="21990"/>
                </a:lnTo>
                <a:lnTo>
                  <a:pt x="36690" y="21960"/>
                </a:lnTo>
                <a:lnTo>
                  <a:pt x="36690" y="21920"/>
                </a:lnTo>
                <a:lnTo>
                  <a:pt x="36700" y="21800"/>
                </a:lnTo>
                <a:lnTo>
                  <a:pt x="36720" y="21760"/>
                </a:lnTo>
                <a:lnTo>
                  <a:pt x="36760" y="21730"/>
                </a:lnTo>
                <a:lnTo>
                  <a:pt x="36780" y="21720"/>
                </a:lnTo>
                <a:lnTo>
                  <a:pt x="36800" y="21710"/>
                </a:lnTo>
                <a:lnTo>
                  <a:pt x="36820" y="21690"/>
                </a:lnTo>
                <a:lnTo>
                  <a:pt x="36830" y="21670"/>
                </a:lnTo>
                <a:lnTo>
                  <a:pt x="36830" y="21650"/>
                </a:lnTo>
                <a:lnTo>
                  <a:pt x="36800" y="21620"/>
                </a:lnTo>
                <a:lnTo>
                  <a:pt x="36800" y="21610"/>
                </a:lnTo>
                <a:lnTo>
                  <a:pt x="36810" y="21590"/>
                </a:lnTo>
                <a:lnTo>
                  <a:pt x="36820" y="21590"/>
                </a:lnTo>
                <a:lnTo>
                  <a:pt x="36830" y="21580"/>
                </a:lnTo>
                <a:lnTo>
                  <a:pt x="36860" y="21550"/>
                </a:lnTo>
                <a:lnTo>
                  <a:pt x="36920" y="21520"/>
                </a:lnTo>
                <a:lnTo>
                  <a:pt x="36940" y="21500"/>
                </a:lnTo>
                <a:lnTo>
                  <a:pt x="36960" y="21470"/>
                </a:lnTo>
                <a:lnTo>
                  <a:pt x="36960" y="21450"/>
                </a:lnTo>
                <a:lnTo>
                  <a:pt x="36960" y="21440"/>
                </a:lnTo>
                <a:lnTo>
                  <a:pt x="37000" y="21420"/>
                </a:lnTo>
                <a:lnTo>
                  <a:pt x="37100" y="21410"/>
                </a:lnTo>
                <a:lnTo>
                  <a:pt x="37150" y="21380"/>
                </a:lnTo>
                <a:lnTo>
                  <a:pt x="37190" y="21330"/>
                </a:lnTo>
                <a:lnTo>
                  <a:pt x="37200" y="21280"/>
                </a:lnTo>
                <a:lnTo>
                  <a:pt x="37200" y="21220"/>
                </a:lnTo>
                <a:lnTo>
                  <a:pt x="37190" y="21100"/>
                </a:lnTo>
                <a:lnTo>
                  <a:pt x="37180" y="21050"/>
                </a:lnTo>
                <a:lnTo>
                  <a:pt x="37180" y="21000"/>
                </a:lnTo>
                <a:lnTo>
                  <a:pt x="37190" y="20960"/>
                </a:lnTo>
                <a:lnTo>
                  <a:pt x="37200" y="20910"/>
                </a:lnTo>
                <a:lnTo>
                  <a:pt x="37220" y="20880"/>
                </a:lnTo>
                <a:lnTo>
                  <a:pt x="37250" y="20840"/>
                </a:lnTo>
                <a:lnTo>
                  <a:pt x="37260" y="20820"/>
                </a:lnTo>
                <a:lnTo>
                  <a:pt x="37260" y="20810"/>
                </a:lnTo>
                <a:lnTo>
                  <a:pt x="37260" y="20790"/>
                </a:lnTo>
                <a:lnTo>
                  <a:pt x="37270" y="20760"/>
                </a:lnTo>
                <a:lnTo>
                  <a:pt x="37330" y="20660"/>
                </a:lnTo>
                <a:lnTo>
                  <a:pt x="37330" y="20610"/>
                </a:lnTo>
                <a:lnTo>
                  <a:pt x="37330" y="20560"/>
                </a:lnTo>
                <a:lnTo>
                  <a:pt x="37300" y="20460"/>
                </a:lnTo>
                <a:lnTo>
                  <a:pt x="37290" y="20410"/>
                </a:lnTo>
                <a:lnTo>
                  <a:pt x="37290" y="20330"/>
                </a:lnTo>
                <a:lnTo>
                  <a:pt x="37320" y="20250"/>
                </a:lnTo>
                <a:lnTo>
                  <a:pt x="37360" y="20180"/>
                </a:lnTo>
                <a:lnTo>
                  <a:pt x="37400" y="20120"/>
                </a:lnTo>
                <a:lnTo>
                  <a:pt x="37420" y="20110"/>
                </a:lnTo>
                <a:lnTo>
                  <a:pt x="37430" y="20100"/>
                </a:lnTo>
                <a:lnTo>
                  <a:pt x="37450" y="20090"/>
                </a:lnTo>
                <a:lnTo>
                  <a:pt x="37450" y="20070"/>
                </a:lnTo>
                <a:lnTo>
                  <a:pt x="37460" y="19820"/>
                </a:lnTo>
                <a:lnTo>
                  <a:pt x="37500" y="1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endo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50" y="29080"/>
                </a:moveTo>
                <a:lnTo>
                  <a:pt x="36270" y="29070"/>
                </a:lnTo>
                <a:lnTo>
                  <a:pt x="36590" y="29020"/>
                </a:lnTo>
                <a:lnTo>
                  <a:pt x="36680" y="29020"/>
                </a:lnTo>
                <a:lnTo>
                  <a:pt x="36720" y="29040"/>
                </a:lnTo>
                <a:lnTo>
                  <a:pt x="36820" y="29060"/>
                </a:lnTo>
                <a:lnTo>
                  <a:pt x="37220" y="28960"/>
                </a:lnTo>
                <a:lnTo>
                  <a:pt x="37460" y="28950"/>
                </a:lnTo>
                <a:lnTo>
                  <a:pt x="37480" y="28940"/>
                </a:lnTo>
                <a:lnTo>
                  <a:pt x="37500" y="28930"/>
                </a:lnTo>
                <a:lnTo>
                  <a:pt x="37520" y="28920"/>
                </a:lnTo>
                <a:lnTo>
                  <a:pt x="37530" y="28910"/>
                </a:lnTo>
                <a:lnTo>
                  <a:pt x="37540" y="28900"/>
                </a:lnTo>
                <a:lnTo>
                  <a:pt x="37540" y="28880"/>
                </a:lnTo>
                <a:lnTo>
                  <a:pt x="37550" y="28870"/>
                </a:lnTo>
                <a:lnTo>
                  <a:pt x="37550" y="28850"/>
                </a:lnTo>
                <a:lnTo>
                  <a:pt x="37550" y="28820"/>
                </a:lnTo>
                <a:lnTo>
                  <a:pt x="37550" y="28690"/>
                </a:lnTo>
                <a:lnTo>
                  <a:pt x="37550" y="28670"/>
                </a:lnTo>
                <a:lnTo>
                  <a:pt x="37550" y="28660"/>
                </a:lnTo>
                <a:lnTo>
                  <a:pt x="37560" y="28640"/>
                </a:lnTo>
                <a:lnTo>
                  <a:pt x="37570" y="28630"/>
                </a:lnTo>
                <a:lnTo>
                  <a:pt x="37580" y="28610"/>
                </a:lnTo>
                <a:lnTo>
                  <a:pt x="37590" y="28610"/>
                </a:lnTo>
                <a:lnTo>
                  <a:pt x="37610" y="28590"/>
                </a:lnTo>
                <a:lnTo>
                  <a:pt x="37620" y="28590"/>
                </a:lnTo>
                <a:lnTo>
                  <a:pt x="37750" y="28550"/>
                </a:lnTo>
                <a:lnTo>
                  <a:pt x="37800" y="28530"/>
                </a:lnTo>
                <a:lnTo>
                  <a:pt x="37820" y="28510"/>
                </a:lnTo>
                <a:lnTo>
                  <a:pt x="37870" y="28470"/>
                </a:lnTo>
                <a:lnTo>
                  <a:pt x="37910" y="28440"/>
                </a:lnTo>
                <a:lnTo>
                  <a:pt x="37920" y="28440"/>
                </a:lnTo>
                <a:lnTo>
                  <a:pt x="37980" y="28430"/>
                </a:lnTo>
                <a:lnTo>
                  <a:pt x="38090" y="28440"/>
                </a:lnTo>
                <a:lnTo>
                  <a:pt x="38190" y="28460"/>
                </a:lnTo>
                <a:lnTo>
                  <a:pt x="38230" y="28450"/>
                </a:lnTo>
                <a:lnTo>
                  <a:pt x="38250" y="28440"/>
                </a:lnTo>
                <a:lnTo>
                  <a:pt x="38260" y="28430"/>
                </a:lnTo>
                <a:lnTo>
                  <a:pt x="38270" y="28430"/>
                </a:lnTo>
                <a:lnTo>
                  <a:pt x="38280" y="28420"/>
                </a:lnTo>
                <a:lnTo>
                  <a:pt x="38280" y="28410"/>
                </a:lnTo>
                <a:lnTo>
                  <a:pt x="38310" y="28340"/>
                </a:lnTo>
                <a:lnTo>
                  <a:pt x="38320" y="28320"/>
                </a:lnTo>
                <a:lnTo>
                  <a:pt x="38330" y="28310"/>
                </a:lnTo>
                <a:lnTo>
                  <a:pt x="38360" y="28290"/>
                </a:lnTo>
                <a:lnTo>
                  <a:pt x="38390" y="28290"/>
                </a:lnTo>
                <a:lnTo>
                  <a:pt x="38400" y="28280"/>
                </a:lnTo>
                <a:lnTo>
                  <a:pt x="38410" y="28270"/>
                </a:lnTo>
                <a:lnTo>
                  <a:pt x="38440" y="28230"/>
                </a:lnTo>
                <a:lnTo>
                  <a:pt x="38450" y="28220"/>
                </a:lnTo>
                <a:lnTo>
                  <a:pt x="38460" y="28210"/>
                </a:lnTo>
                <a:lnTo>
                  <a:pt x="38470" y="28210"/>
                </a:lnTo>
                <a:lnTo>
                  <a:pt x="38490" y="28200"/>
                </a:lnTo>
                <a:lnTo>
                  <a:pt x="38520" y="28210"/>
                </a:lnTo>
                <a:lnTo>
                  <a:pt x="38550" y="28220"/>
                </a:lnTo>
                <a:lnTo>
                  <a:pt x="38570" y="28230"/>
                </a:lnTo>
                <a:lnTo>
                  <a:pt x="38600" y="28260"/>
                </a:lnTo>
                <a:lnTo>
                  <a:pt x="38680" y="28360"/>
                </a:lnTo>
                <a:lnTo>
                  <a:pt x="38700" y="28400"/>
                </a:lnTo>
                <a:lnTo>
                  <a:pt x="38710" y="28420"/>
                </a:lnTo>
                <a:lnTo>
                  <a:pt x="38730" y="28450"/>
                </a:lnTo>
                <a:lnTo>
                  <a:pt x="38770" y="28480"/>
                </a:lnTo>
                <a:lnTo>
                  <a:pt x="38800" y="28500"/>
                </a:lnTo>
                <a:lnTo>
                  <a:pt x="38870" y="28510"/>
                </a:lnTo>
                <a:lnTo>
                  <a:pt x="38970" y="28490"/>
                </a:lnTo>
                <a:lnTo>
                  <a:pt x="39000" y="28490"/>
                </a:lnTo>
                <a:lnTo>
                  <a:pt x="39010" y="28490"/>
                </a:lnTo>
                <a:lnTo>
                  <a:pt x="39010" y="28500"/>
                </a:lnTo>
                <a:lnTo>
                  <a:pt x="39050" y="29110"/>
                </a:lnTo>
                <a:lnTo>
                  <a:pt x="39070" y="29130"/>
                </a:lnTo>
                <a:lnTo>
                  <a:pt x="39090" y="29140"/>
                </a:lnTo>
                <a:lnTo>
                  <a:pt x="39490" y="29130"/>
                </a:lnTo>
                <a:lnTo>
                  <a:pt x="39600" y="29070"/>
                </a:lnTo>
                <a:lnTo>
                  <a:pt x="39970" y="28820"/>
                </a:lnTo>
                <a:lnTo>
                  <a:pt x="40030" y="28770"/>
                </a:lnTo>
                <a:lnTo>
                  <a:pt x="40060" y="28720"/>
                </a:lnTo>
                <a:lnTo>
                  <a:pt x="40080" y="28700"/>
                </a:lnTo>
                <a:lnTo>
                  <a:pt x="40110" y="28680"/>
                </a:lnTo>
                <a:lnTo>
                  <a:pt x="40360" y="28660"/>
                </a:lnTo>
                <a:lnTo>
                  <a:pt x="40400" y="28650"/>
                </a:lnTo>
                <a:lnTo>
                  <a:pt x="40470" y="28620"/>
                </a:lnTo>
                <a:lnTo>
                  <a:pt x="40560" y="28550"/>
                </a:lnTo>
                <a:lnTo>
                  <a:pt x="40580" y="28540"/>
                </a:lnTo>
                <a:lnTo>
                  <a:pt x="40810" y="28480"/>
                </a:lnTo>
                <a:lnTo>
                  <a:pt x="40880" y="28480"/>
                </a:lnTo>
                <a:lnTo>
                  <a:pt x="40950" y="28530"/>
                </a:lnTo>
                <a:lnTo>
                  <a:pt x="41010" y="28590"/>
                </a:lnTo>
                <a:lnTo>
                  <a:pt x="41030" y="28620"/>
                </a:lnTo>
                <a:lnTo>
                  <a:pt x="41050" y="28700"/>
                </a:lnTo>
                <a:lnTo>
                  <a:pt x="41070" y="28720"/>
                </a:lnTo>
                <a:lnTo>
                  <a:pt x="41150" y="28760"/>
                </a:lnTo>
                <a:lnTo>
                  <a:pt x="41180" y="28790"/>
                </a:lnTo>
                <a:lnTo>
                  <a:pt x="41210" y="28810"/>
                </a:lnTo>
                <a:lnTo>
                  <a:pt x="41250" y="28890"/>
                </a:lnTo>
                <a:lnTo>
                  <a:pt x="41270" y="28900"/>
                </a:lnTo>
                <a:lnTo>
                  <a:pt x="41460" y="28930"/>
                </a:lnTo>
                <a:lnTo>
                  <a:pt x="41470" y="28930"/>
                </a:lnTo>
                <a:lnTo>
                  <a:pt x="41500" y="28910"/>
                </a:lnTo>
                <a:lnTo>
                  <a:pt x="41510" y="28910"/>
                </a:lnTo>
                <a:lnTo>
                  <a:pt x="41530" y="28920"/>
                </a:lnTo>
                <a:lnTo>
                  <a:pt x="41570" y="28900"/>
                </a:lnTo>
                <a:lnTo>
                  <a:pt x="41580" y="28900"/>
                </a:lnTo>
                <a:lnTo>
                  <a:pt x="41640" y="28890"/>
                </a:lnTo>
                <a:lnTo>
                  <a:pt x="41760" y="28870"/>
                </a:lnTo>
                <a:lnTo>
                  <a:pt x="41900" y="28870"/>
                </a:lnTo>
                <a:lnTo>
                  <a:pt x="41930" y="28860"/>
                </a:lnTo>
                <a:lnTo>
                  <a:pt x="41950" y="28850"/>
                </a:lnTo>
                <a:lnTo>
                  <a:pt x="41970" y="28830"/>
                </a:lnTo>
                <a:lnTo>
                  <a:pt x="42030" y="28840"/>
                </a:lnTo>
                <a:lnTo>
                  <a:pt x="42180" y="28950"/>
                </a:lnTo>
                <a:lnTo>
                  <a:pt x="42190" y="29060"/>
                </a:lnTo>
                <a:lnTo>
                  <a:pt x="42240" y="29280"/>
                </a:lnTo>
                <a:lnTo>
                  <a:pt x="42290" y="29320"/>
                </a:lnTo>
                <a:lnTo>
                  <a:pt x="42310" y="29340"/>
                </a:lnTo>
                <a:lnTo>
                  <a:pt x="42330" y="29370"/>
                </a:lnTo>
                <a:lnTo>
                  <a:pt x="42330" y="29390"/>
                </a:lnTo>
                <a:lnTo>
                  <a:pt x="42330" y="29430"/>
                </a:lnTo>
                <a:lnTo>
                  <a:pt x="42340" y="29440"/>
                </a:lnTo>
                <a:lnTo>
                  <a:pt x="42350" y="29460"/>
                </a:lnTo>
                <a:lnTo>
                  <a:pt x="42360" y="29480"/>
                </a:lnTo>
                <a:lnTo>
                  <a:pt x="42370" y="29500"/>
                </a:lnTo>
                <a:lnTo>
                  <a:pt x="42380" y="29570"/>
                </a:lnTo>
                <a:lnTo>
                  <a:pt x="42410" y="29640"/>
                </a:lnTo>
                <a:lnTo>
                  <a:pt x="42410" y="29680"/>
                </a:lnTo>
                <a:lnTo>
                  <a:pt x="42420" y="29710"/>
                </a:lnTo>
                <a:lnTo>
                  <a:pt x="42460" y="29910"/>
                </a:lnTo>
                <a:lnTo>
                  <a:pt x="42470" y="29950"/>
                </a:lnTo>
                <a:lnTo>
                  <a:pt x="42490" y="29970"/>
                </a:lnTo>
                <a:lnTo>
                  <a:pt x="42510" y="30000"/>
                </a:lnTo>
                <a:lnTo>
                  <a:pt x="42530" y="30020"/>
                </a:lnTo>
                <a:lnTo>
                  <a:pt x="42550" y="30040"/>
                </a:lnTo>
                <a:lnTo>
                  <a:pt x="42560" y="30080"/>
                </a:lnTo>
                <a:lnTo>
                  <a:pt x="42570" y="30120"/>
                </a:lnTo>
                <a:lnTo>
                  <a:pt x="42590" y="30150"/>
                </a:lnTo>
                <a:lnTo>
                  <a:pt x="42600" y="30180"/>
                </a:lnTo>
                <a:lnTo>
                  <a:pt x="42560" y="30250"/>
                </a:lnTo>
                <a:lnTo>
                  <a:pt x="42550" y="30320"/>
                </a:lnTo>
                <a:lnTo>
                  <a:pt x="42540" y="30340"/>
                </a:lnTo>
                <a:lnTo>
                  <a:pt x="42570" y="30450"/>
                </a:lnTo>
                <a:lnTo>
                  <a:pt x="42570" y="30500"/>
                </a:lnTo>
                <a:lnTo>
                  <a:pt x="42530" y="30530"/>
                </a:lnTo>
                <a:lnTo>
                  <a:pt x="42520" y="30560"/>
                </a:lnTo>
                <a:lnTo>
                  <a:pt x="42540" y="30630"/>
                </a:lnTo>
                <a:lnTo>
                  <a:pt x="42580" y="30730"/>
                </a:lnTo>
                <a:lnTo>
                  <a:pt x="42580" y="30760"/>
                </a:lnTo>
                <a:lnTo>
                  <a:pt x="42570" y="30810"/>
                </a:lnTo>
                <a:lnTo>
                  <a:pt x="42570" y="30840"/>
                </a:lnTo>
                <a:lnTo>
                  <a:pt x="42580" y="30860"/>
                </a:lnTo>
                <a:lnTo>
                  <a:pt x="42600" y="30910"/>
                </a:lnTo>
                <a:lnTo>
                  <a:pt x="42610" y="31140"/>
                </a:lnTo>
                <a:lnTo>
                  <a:pt x="42600" y="31330"/>
                </a:lnTo>
                <a:lnTo>
                  <a:pt x="42610" y="31400"/>
                </a:lnTo>
                <a:lnTo>
                  <a:pt x="42630" y="31420"/>
                </a:lnTo>
                <a:lnTo>
                  <a:pt x="42630" y="31510"/>
                </a:lnTo>
                <a:lnTo>
                  <a:pt x="42680" y="31630"/>
                </a:lnTo>
                <a:lnTo>
                  <a:pt x="42680" y="31670"/>
                </a:lnTo>
                <a:lnTo>
                  <a:pt x="42680" y="31780"/>
                </a:lnTo>
                <a:lnTo>
                  <a:pt x="42680" y="31830"/>
                </a:lnTo>
                <a:lnTo>
                  <a:pt x="42700" y="31890"/>
                </a:lnTo>
                <a:lnTo>
                  <a:pt x="42900" y="32230"/>
                </a:lnTo>
                <a:lnTo>
                  <a:pt x="42940" y="32270"/>
                </a:lnTo>
                <a:lnTo>
                  <a:pt x="42950" y="32300"/>
                </a:lnTo>
                <a:lnTo>
                  <a:pt x="42980" y="32380"/>
                </a:lnTo>
                <a:lnTo>
                  <a:pt x="42990" y="32410"/>
                </a:lnTo>
                <a:lnTo>
                  <a:pt x="43020" y="32520"/>
                </a:lnTo>
                <a:lnTo>
                  <a:pt x="43070" y="32600"/>
                </a:lnTo>
                <a:lnTo>
                  <a:pt x="43120" y="32770"/>
                </a:lnTo>
                <a:lnTo>
                  <a:pt x="43120" y="32820"/>
                </a:lnTo>
                <a:lnTo>
                  <a:pt x="43140" y="32850"/>
                </a:lnTo>
                <a:lnTo>
                  <a:pt x="43180" y="32880"/>
                </a:lnTo>
                <a:lnTo>
                  <a:pt x="43250" y="32930"/>
                </a:lnTo>
                <a:lnTo>
                  <a:pt x="43280" y="32960"/>
                </a:lnTo>
                <a:lnTo>
                  <a:pt x="43320" y="32990"/>
                </a:lnTo>
                <a:lnTo>
                  <a:pt x="43340" y="33040"/>
                </a:lnTo>
                <a:lnTo>
                  <a:pt x="43360" y="33150"/>
                </a:lnTo>
                <a:lnTo>
                  <a:pt x="43390" y="33190"/>
                </a:lnTo>
                <a:lnTo>
                  <a:pt x="43420" y="33210"/>
                </a:lnTo>
                <a:lnTo>
                  <a:pt x="43450" y="33230"/>
                </a:lnTo>
                <a:lnTo>
                  <a:pt x="43470" y="33270"/>
                </a:lnTo>
                <a:lnTo>
                  <a:pt x="43480" y="33350"/>
                </a:lnTo>
                <a:lnTo>
                  <a:pt x="43520" y="33410"/>
                </a:lnTo>
                <a:lnTo>
                  <a:pt x="43520" y="33450"/>
                </a:lnTo>
                <a:lnTo>
                  <a:pt x="43510" y="33530"/>
                </a:lnTo>
                <a:lnTo>
                  <a:pt x="43500" y="33660"/>
                </a:lnTo>
                <a:lnTo>
                  <a:pt x="43490" y="33710"/>
                </a:lnTo>
                <a:lnTo>
                  <a:pt x="43460" y="33750"/>
                </a:lnTo>
                <a:lnTo>
                  <a:pt x="43450" y="33750"/>
                </a:lnTo>
                <a:lnTo>
                  <a:pt x="43420" y="33730"/>
                </a:lnTo>
                <a:lnTo>
                  <a:pt x="43410" y="33730"/>
                </a:lnTo>
                <a:lnTo>
                  <a:pt x="43400" y="33740"/>
                </a:lnTo>
                <a:lnTo>
                  <a:pt x="43390" y="33780"/>
                </a:lnTo>
                <a:lnTo>
                  <a:pt x="43360" y="33830"/>
                </a:lnTo>
                <a:lnTo>
                  <a:pt x="43360" y="33860"/>
                </a:lnTo>
                <a:lnTo>
                  <a:pt x="43380" y="33920"/>
                </a:lnTo>
                <a:lnTo>
                  <a:pt x="43380" y="34110"/>
                </a:lnTo>
                <a:lnTo>
                  <a:pt x="43410" y="34160"/>
                </a:lnTo>
                <a:lnTo>
                  <a:pt x="43380" y="34210"/>
                </a:lnTo>
                <a:lnTo>
                  <a:pt x="43400" y="34250"/>
                </a:lnTo>
                <a:lnTo>
                  <a:pt x="43430" y="34270"/>
                </a:lnTo>
                <a:lnTo>
                  <a:pt x="43450" y="34320"/>
                </a:lnTo>
                <a:lnTo>
                  <a:pt x="43460" y="34540"/>
                </a:lnTo>
                <a:lnTo>
                  <a:pt x="43510" y="34700"/>
                </a:lnTo>
                <a:lnTo>
                  <a:pt x="43520" y="34750"/>
                </a:lnTo>
                <a:lnTo>
                  <a:pt x="43540" y="34790"/>
                </a:lnTo>
                <a:lnTo>
                  <a:pt x="43630" y="34900"/>
                </a:lnTo>
                <a:lnTo>
                  <a:pt x="43880" y="35390"/>
                </a:lnTo>
                <a:lnTo>
                  <a:pt x="43930" y="35580"/>
                </a:lnTo>
                <a:lnTo>
                  <a:pt x="43940" y="35630"/>
                </a:lnTo>
                <a:lnTo>
                  <a:pt x="43920" y="35760"/>
                </a:lnTo>
                <a:lnTo>
                  <a:pt x="43920" y="35790"/>
                </a:lnTo>
                <a:lnTo>
                  <a:pt x="43950" y="35890"/>
                </a:lnTo>
                <a:lnTo>
                  <a:pt x="43960" y="35930"/>
                </a:lnTo>
                <a:lnTo>
                  <a:pt x="43970" y="35960"/>
                </a:lnTo>
                <a:lnTo>
                  <a:pt x="44010" y="36040"/>
                </a:lnTo>
                <a:lnTo>
                  <a:pt x="44020" y="36080"/>
                </a:lnTo>
                <a:lnTo>
                  <a:pt x="44020" y="36120"/>
                </a:lnTo>
                <a:lnTo>
                  <a:pt x="43980" y="36270"/>
                </a:lnTo>
                <a:lnTo>
                  <a:pt x="44000" y="36300"/>
                </a:lnTo>
                <a:lnTo>
                  <a:pt x="44010" y="36320"/>
                </a:lnTo>
                <a:lnTo>
                  <a:pt x="44020" y="36340"/>
                </a:lnTo>
                <a:lnTo>
                  <a:pt x="44020" y="36370"/>
                </a:lnTo>
                <a:lnTo>
                  <a:pt x="44010" y="36400"/>
                </a:lnTo>
                <a:lnTo>
                  <a:pt x="44000" y="36420"/>
                </a:lnTo>
                <a:lnTo>
                  <a:pt x="43990" y="36430"/>
                </a:lnTo>
                <a:lnTo>
                  <a:pt x="44020" y="36590"/>
                </a:lnTo>
                <a:lnTo>
                  <a:pt x="44020" y="36630"/>
                </a:lnTo>
                <a:lnTo>
                  <a:pt x="43990" y="36790"/>
                </a:lnTo>
                <a:lnTo>
                  <a:pt x="43990" y="37020"/>
                </a:lnTo>
                <a:lnTo>
                  <a:pt x="43980" y="37070"/>
                </a:lnTo>
                <a:lnTo>
                  <a:pt x="43910" y="37210"/>
                </a:lnTo>
                <a:lnTo>
                  <a:pt x="43890" y="37470"/>
                </a:lnTo>
                <a:lnTo>
                  <a:pt x="43800" y="37870"/>
                </a:lnTo>
                <a:lnTo>
                  <a:pt x="43790" y="38060"/>
                </a:lnTo>
                <a:lnTo>
                  <a:pt x="43760" y="38180"/>
                </a:lnTo>
                <a:lnTo>
                  <a:pt x="43760" y="38220"/>
                </a:lnTo>
                <a:lnTo>
                  <a:pt x="43770" y="38300"/>
                </a:lnTo>
                <a:lnTo>
                  <a:pt x="43790" y="38310"/>
                </a:lnTo>
                <a:lnTo>
                  <a:pt x="42870" y="38310"/>
                </a:lnTo>
                <a:lnTo>
                  <a:pt x="42710" y="38310"/>
                </a:lnTo>
                <a:lnTo>
                  <a:pt x="40410" y="38310"/>
                </a:lnTo>
                <a:lnTo>
                  <a:pt x="40370" y="38330"/>
                </a:lnTo>
                <a:lnTo>
                  <a:pt x="40340" y="38360"/>
                </a:lnTo>
                <a:lnTo>
                  <a:pt x="40320" y="38530"/>
                </a:lnTo>
                <a:lnTo>
                  <a:pt x="40310" y="38640"/>
                </a:lnTo>
                <a:lnTo>
                  <a:pt x="40320" y="38680"/>
                </a:lnTo>
                <a:lnTo>
                  <a:pt x="40330" y="38710"/>
                </a:lnTo>
                <a:lnTo>
                  <a:pt x="40390" y="39020"/>
                </a:lnTo>
                <a:lnTo>
                  <a:pt x="40410" y="40450"/>
                </a:lnTo>
                <a:lnTo>
                  <a:pt x="40410" y="42340"/>
                </a:lnTo>
                <a:lnTo>
                  <a:pt x="40040" y="42290"/>
                </a:lnTo>
                <a:lnTo>
                  <a:pt x="40000" y="42260"/>
                </a:lnTo>
                <a:lnTo>
                  <a:pt x="39970" y="42220"/>
                </a:lnTo>
                <a:lnTo>
                  <a:pt x="39900" y="42080"/>
                </a:lnTo>
                <a:lnTo>
                  <a:pt x="39870" y="42050"/>
                </a:lnTo>
                <a:lnTo>
                  <a:pt x="39830" y="42030"/>
                </a:lnTo>
                <a:lnTo>
                  <a:pt x="39700" y="42030"/>
                </a:lnTo>
                <a:lnTo>
                  <a:pt x="39670" y="42030"/>
                </a:lnTo>
                <a:lnTo>
                  <a:pt x="39630" y="42000"/>
                </a:lnTo>
                <a:lnTo>
                  <a:pt x="39600" y="41990"/>
                </a:lnTo>
                <a:lnTo>
                  <a:pt x="39540" y="42000"/>
                </a:lnTo>
                <a:lnTo>
                  <a:pt x="39520" y="41990"/>
                </a:lnTo>
                <a:lnTo>
                  <a:pt x="39480" y="41970"/>
                </a:lnTo>
                <a:lnTo>
                  <a:pt x="39400" y="41870"/>
                </a:lnTo>
                <a:lnTo>
                  <a:pt x="39350" y="41850"/>
                </a:lnTo>
                <a:lnTo>
                  <a:pt x="39090" y="41880"/>
                </a:lnTo>
                <a:lnTo>
                  <a:pt x="38980" y="41860"/>
                </a:lnTo>
                <a:lnTo>
                  <a:pt x="38880" y="41830"/>
                </a:lnTo>
                <a:lnTo>
                  <a:pt x="38810" y="41780"/>
                </a:lnTo>
                <a:lnTo>
                  <a:pt x="38770" y="41700"/>
                </a:lnTo>
                <a:lnTo>
                  <a:pt x="38720" y="41500"/>
                </a:lnTo>
                <a:lnTo>
                  <a:pt x="38670" y="41420"/>
                </a:lnTo>
                <a:lnTo>
                  <a:pt x="38630" y="41400"/>
                </a:lnTo>
                <a:lnTo>
                  <a:pt x="38530" y="41360"/>
                </a:lnTo>
                <a:lnTo>
                  <a:pt x="38440" y="41340"/>
                </a:lnTo>
                <a:lnTo>
                  <a:pt x="38310" y="41280"/>
                </a:lnTo>
                <a:lnTo>
                  <a:pt x="38220" y="41270"/>
                </a:lnTo>
                <a:lnTo>
                  <a:pt x="37860" y="41340"/>
                </a:lnTo>
                <a:lnTo>
                  <a:pt x="37750" y="41340"/>
                </a:lnTo>
                <a:lnTo>
                  <a:pt x="37650" y="41310"/>
                </a:lnTo>
                <a:lnTo>
                  <a:pt x="37560" y="41280"/>
                </a:lnTo>
                <a:lnTo>
                  <a:pt x="37390" y="41180"/>
                </a:lnTo>
                <a:lnTo>
                  <a:pt x="37320" y="41110"/>
                </a:lnTo>
                <a:lnTo>
                  <a:pt x="37170" y="40910"/>
                </a:lnTo>
                <a:lnTo>
                  <a:pt x="37160" y="40880"/>
                </a:lnTo>
                <a:lnTo>
                  <a:pt x="37170" y="40850"/>
                </a:lnTo>
                <a:lnTo>
                  <a:pt x="37200" y="40810"/>
                </a:lnTo>
                <a:lnTo>
                  <a:pt x="37220" y="40780"/>
                </a:lnTo>
                <a:lnTo>
                  <a:pt x="37220" y="40750"/>
                </a:lnTo>
                <a:lnTo>
                  <a:pt x="37220" y="40700"/>
                </a:lnTo>
                <a:lnTo>
                  <a:pt x="37230" y="40680"/>
                </a:lnTo>
                <a:lnTo>
                  <a:pt x="37220" y="40640"/>
                </a:lnTo>
                <a:lnTo>
                  <a:pt x="37210" y="40530"/>
                </a:lnTo>
                <a:lnTo>
                  <a:pt x="37180" y="40490"/>
                </a:lnTo>
                <a:lnTo>
                  <a:pt x="37150" y="40480"/>
                </a:lnTo>
                <a:lnTo>
                  <a:pt x="37120" y="40460"/>
                </a:lnTo>
                <a:lnTo>
                  <a:pt x="37060" y="40430"/>
                </a:lnTo>
                <a:lnTo>
                  <a:pt x="37050" y="40430"/>
                </a:lnTo>
                <a:lnTo>
                  <a:pt x="36970" y="40360"/>
                </a:lnTo>
                <a:lnTo>
                  <a:pt x="36950" y="40330"/>
                </a:lnTo>
                <a:lnTo>
                  <a:pt x="36940" y="40310"/>
                </a:lnTo>
                <a:lnTo>
                  <a:pt x="36910" y="40210"/>
                </a:lnTo>
                <a:lnTo>
                  <a:pt x="36890" y="40160"/>
                </a:lnTo>
                <a:lnTo>
                  <a:pt x="36870" y="40120"/>
                </a:lnTo>
                <a:lnTo>
                  <a:pt x="36800" y="40060"/>
                </a:lnTo>
                <a:lnTo>
                  <a:pt x="36760" y="40040"/>
                </a:lnTo>
                <a:lnTo>
                  <a:pt x="36750" y="40030"/>
                </a:lnTo>
                <a:lnTo>
                  <a:pt x="36740" y="40020"/>
                </a:lnTo>
                <a:lnTo>
                  <a:pt x="36730" y="40010"/>
                </a:lnTo>
                <a:lnTo>
                  <a:pt x="36710" y="39960"/>
                </a:lnTo>
                <a:lnTo>
                  <a:pt x="36670" y="39920"/>
                </a:lnTo>
                <a:lnTo>
                  <a:pt x="36660" y="39900"/>
                </a:lnTo>
                <a:lnTo>
                  <a:pt x="36640" y="39880"/>
                </a:lnTo>
                <a:lnTo>
                  <a:pt x="36630" y="39870"/>
                </a:lnTo>
                <a:lnTo>
                  <a:pt x="36470" y="39830"/>
                </a:lnTo>
                <a:lnTo>
                  <a:pt x="36450" y="39810"/>
                </a:lnTo>
                <a:lnTo>
                  <a:pt x="36440" y="39800"/>
                </a:lnTo>
                <a:lnTo>
                  <a:pt x="36420" y="39770"/>
                </a:lnTo>
                <a:lnTo>
                  <a:pt x="36370" y="39680"/>
                </a:lnTo>
                <a:lnTo>
                  <a:pt x="36310" y="39510"/>
                </a:lnTo>
                <a:lnTo>
                  <a:pt x="36310" y="39470"/>
                </a:lnTo>
                <a:lnTo>
                  <a:pt x="36260" y="39300"/>
                </a:lnTo>
                <a:lnTo>
                  <a:pt x="36250" y="39280"/>
                </a:lnTo>
                <a:lnTo>
                  <a:pt x="36240" y="39270"/>
                </a:lnTo>
                <a:lnTo>
                  <a:pt x="36220" y="39240"/>
                </a:lnTo>
                <a:lnTo>
                  <a:pt x="36200" y="39230"/>
                </a:lnTo>
                <a:lnTo>
                  <a:pt x="36180" y="39230"/>
                </a:lnTo>
                <a:lnTo>
                  <a:pt x="36170" y="39230"/>
                </a:lnTo>
                <a:lnTo>
                  <a:pt x="36160" y="39230"/>
                </a:lnTo>
                <a:lnTo>
                  <a:pt x="36150" y="39240"/>
                </a:lnTo>
                <a:lnTo>
                  <a:pt x="36140" y="39250"/>
                </a:lnTo>
                <a:lnTo>
                  <a:pt x="36120" y="39270"/>
                </a:lnTo>
                <a:lnTo>
                  <a:pt x="36110" y="39280"/>
                </a:lnTo>
                <a:lnTo>
                  <a:pt x="36100" y="39280"/>
                </a:lnTo>
                <a:lnTo>
                  <a:pt x="36090" y="39280"/>
                </a:lnTo>
                <a:lnTo>
                  <a:pt x="36070" y="39280"/>
                </a:lnTo>
                <a:lnTo>
                  <a:pt x="36060" y="39270"/>
                </a:lnTo>
                <a:lnTo>
                  <a:pt x="36050" y="39260"/>
                </a:lnTo>
                <a:lnTo>
                  <a:pt x="36040" y="39250"/>
                </a:lnTo>
                <a:lnTo>
                  <a:pt x="36020" y="39210"/>
                </a:lnTo>
                <a:lnTo>
                  <a:pt x="36000" y="39140"/>
                </a:lnTo>
                <a:lnTo>
                  <a:pt x="35990" y="39120"/>
                </a:lnTo>
                <a:lnTo>
                  <a:pt x="35990" y="39100"/>
                </a:lnTo>
                <a:lnTo>
                  <a:pt x="35990" y="39050"/>
                </a:lnTo>
                <a:lnTo>
                  <a:pt x="35990" y="39030"/>
                </a:lnTo>
                <a:lnTo>
                  <a:pt x="36000" y="39010"/>
                </a:lnTo>
                <a:lnTo>
                  <a:pt x="36010" y="39000"/>
                </a:lnTo>
                <a:lnTo>
                  <a:pt x="36020" y="38990"/>
                </a:lnTo>
                <a:lnTo>
                  <a:pt x="36020" y="38980"/>
                </a:lnTo>
                <a:lnTo>
                  <a:pt x="36030" y="38970"/>
                </a:lnTo>
                <a:lnTo>
                  <a:pt x="36040" y="38960"/>
                </a:lnTo>
                <a:lnTo>
                  <a:pt x="36040" y="38930"/>
                </a:lnTo>
                <a:lnTo>
                  <a:pt x="36040" y="38850"/>
                </a:lnTo>
                <a:lnTo>
                  <a:pt x="36040" y="38820"/>
                </a:lnTo>
                <a:lnTo>
                  <a:pt x="36030" y="38800"/>
                </a:lnTo>
                <a:lnTo>
                  <a:pt x="36020" y="38760"/>
                </a:lnTo>
                <a:lnTo>
                  <a:pt x="36010" y="38750"/>
                </a:lnTo>
                <a:lnTo>
                  <a:pt x="35980" y="38720"/>
                </a:lnTo>
                <a:lnTo>
                  <a:pt x="35900" y="38660"/>
                </a:lnTo>
                <a:lnTo>
                  <a:pt x="35890" y="38640"/>
                </a:lnTo>
                <a:lnTo>
                  <a:pt x="35900" y="38610"/>
                </a:lnTo>
                <a:lnTo>
                  <a:pt x="35930" y="38520"/>
                </a:lnTo>
                <a:lnTo>
                  <a:pt x="35940" y="38500"/>
                </a:lnTo>
                <a:lnTo>
                  <a:pt x="35980" y="38460"/>
                </a:lnTo>
                <a:lnTo>
                  <a:pt x="35990" y="38430"/>
                </a:lnTo>
                <a:lnTo>
                  <a:pt x="35990" y="38390"/>
                </a:lnTo>
                <a:lnTo>
                  <a:pt x="35920" y="38230"/>
                </a:lnTo>
                <a:lnTo>
                  <a:pt x="35930" y="38200"/>
                </a:lnTo>
                <a:lnTo>
                  <a:pt x="35940" y="38150"/>
                </a:lnTo>
                <a:lnTo>
                  <a:pt x="35950" y="38140"/>
                </a:lnTo>
                <a:lnTo>
                  <a:pt x="35970" y="38120"/>
                </a:lnTo>
                <a:lnTo>
                  <a:pt x="35980" y="38110"/>
                </a:lnTo>
                <a:lnTo>
                  <a:pt x="35990" y="38090"/>
                </a:lnTo>
                <a:lnTo>
                  <a:pt x="35970" y="38070"/>
                </a:lnTo>
                <a:lnTo>
                  <a:pt x="35930" y="38070"/>
                </a:lnTo>
                <a:lnTo>
                  <a:pt x="35910" y="38060"/>
                </a:lnTo>
                <a:lnTo>
                  <a:pt x="35910" y="37970"/>
                </a:lnTo>
                <a:lnTo>
                  <a:pt x="36040" y="37840"/>
                </a:lnTo>
                <a:lnTo>
                  <a:pt x="36030" y="37750"/>
                </a:lnTo>
                <a:lnTo>
                  <a:pt x="36000" y="37700"/>
                </a:lnTo>
                <a:lnTo>
                  <a:pt x="35910" y="37440"/>
                </a:lnTo>
                <a:lnTo>
                  <a:pt x="35900" y="37400"/>
                </a:lnTo>
                <a:lnTo>
                  <a:pt x="35930" y="37310"/>
                </a:lnTo>
                <a:lnTo>
                  <a:pt x="35930" y="37260"/>
                </a:lnTo>
                <a:lnTo>
                  <a:pt x="35910" y="37150"/>
                </a:lnTo>
                <a:lnTo>
                  <a:pt x="35930" y="37050"/>
                </a:lnTo>
                <a:lnTo>
                  <a:pt x="35920" y="37010"/>
                </a:lnTo>
                <a:lnTo>
                  <a:pt x="35890" y="36980"/>
                </a:lnTo>
                <a:lnTo>
                  <a:pt x="35860" y="36930"/>
                </a:lnTo>
                <a:lnTo>
                  <a:pt x="35810" y="36770"/>
                </a:lnTo>
                <a:lnTo>
                  <a:pt x="35800" y="36730"/>
                </a:lnTo>
                <a:lnTo>
                  <a:pt x="35830" y="36710"/>
                </a:lnTo>
                <a:lnTo>
                  <a:pt x="35870" y="36690"/>
                </a:lnTo>
                <a:lnTo>
                  <a:pt x="35890" y="36670"/>
                </a:lnTo>
                <a:lnTo>
                  <a:pt x="35870" y="36610"/>
                </a:lnTo>
                <a:lnTo>
                  <a:pt x="35800" y="36560"/>
                </a:lnTo>
                <a:lnTo>
                  <a:pt x="35700" y="36550"/>
                </a:lnTo>
                <a:lnTo>
                  <a:pt x="35620" y="36520"/>
                </a:lnTo>
                <a:lnTo>
                  <a:pt x="35580" y="36420"/>
                </a:lnTo>
                <a:lnTo>
                  <a:pt x="35660" y="36290"/>
                </a:lnTo>
                <a:lnTo>
                  <a:pt x="35980" y="36190"/>
                </a:lnTo>
                <a:lnTo>
                  <a:pt x="36020" y="36010"/>
                </a:lnTo>
                <a:lnTo>
                  <a:pt x="36010" y="35830"/>
                </a:lnTo>
                <a:lnTo>
                  <a:pt x="36050" y="35650"/>
                </a:lnTo>
                <a:lnTo>
                  <a:pt x="36210" y="35260"/>
                </a:lnTo>
                <a:lnTo>
                  <a:pt x="36200" y="35230"/>
                </a:lnTo>
                <a:lnTo>
                  <a:pt x="36170" y="35200"/>
                </a:lnTo>
                <a:lnTo>
                  <a:pt x="36140" y="35170"/>
                </a:lnTo>
                <a:lnTo>
                  <a:pt x="36120" y="35120"/>
                </a:lnTo>
                <a:lnTo>
                  <a:pt x="36140" y="35110"/>
                </a:lnTo>
                <a:lnTo>
                  <a:pt x="36170" y="35100"/>
                </a:lnTo>
                <a:lnTo>
                  <a:pt x="36210" y="35080"/>
                </a:lnTo>
                <a:lnTo>
                  <a:pt x="36260" y="35000"/>
                </a:lnTo>
                <a:lnTo>
                  <a:pt x="36280" y="34800"/>
                </a:lnTo>
                <a:lnTo>
                  <a:pt x="36310" y="34720"/>
                </a:lnTo>
                <a:lnTo>
                  <a:pt x="36350" y="34680"/>
                </a:lnTo>
                <a:lnTo>
                  <a:pt x="36430" y="34600"/>
                </a:lnTo>
                <a:lnTo>
                  <a:pt x="36470" y="34550"/>
                </a:lnTo>
                <a:lnTo>
                  <a:pt x="36510" y="34430"/>
                </a:lnTo>
                <a:lnTo>
                  <a:pt x="36540" y="34370"/>
                </a:lnTo>
                <a:lnTo>
                  <a:pt x="36640" y="34290"/>
                </a:lnTo>
                <a:lnTo>
                  <a:pt x="36660" y="34240"/>
                </a:lnTo>
                <a:lnTo>
                  <a:pt x="36660" y="34190"/>
                </a:lnTo>
                <a:lnTo>
                  <a:pt x="36650" y="34110"/>
                </a:lnTo>
                <a:lnTo>
                  <a:pt x="36650" y="34040"/>
                </a:lnTo>
                <a:lnTo>
                  <a:pt x="36660" y="33980"/>
                </a:lnTo>
                <a:lnTo>
                  <a:pt x="36680" y="33960"/>
                </a:lnTo>
                <a:lnTo>
                  <a:pt x="36700" y="33940"/>
                </a:lnTo>
                <a:lnTo>
                  <a:pt x="36800" y="33920"/>
                </a:lnTo>
                <a:lnTo>
                  <a:pt x="36850" y="33930"/>
                </a:lnTo>
                <a:lnTo>
                  <a:pt x="36890" y="33940"/>
                </a:lnTo>
                <a:lnTo>
                  <a:pt x="36960" y="33960"/>
                </a:lnTo>
                <a:lnTo>
                  <a:pt x="36970" y="33950"/>
                </a:lnTo>
                <a:lnTo>
                  <a:pt x="36980" y="33940"/>
                </a:lnTo>
                <a:lnTo>
                  <a:pt x="36980" y="33920"/>
                </a:lnTo>
                <a:lnTo>
                  <a:pt x="37130" y="33860"/>
                </a:lnTo>
                <a:lnTo>
                  <a:pt x="37130" y="33840"/>
                </a:lnTo>
                <a:lnTo>
                  <a:pt x="37120" y="33780"/>
                </a:lnTo>
                <a:lnTo>
                  <a:pt x="37070" y="33680"/>
                </a:lnTo>
                <a:lnTo>
                  <a:pt x="37050" y="33640"/>
                </a:lnTo>
                <a:lnTo>
                  <a:pt x="37040" y="33600"/>
                </a:lnTo>
                <a:lnTo>
                  <a:pt x="37040" y="33580"/>
                </a:lnTo>
                <a:lnTo>
                  <a:pt x="37050" y="33560"/>
                </a:lnTo>
                <a:lnTo>
                  <a:pt x="37060" y="33520"/>
                </a:lnTo>
                <a:lnTo>
                  <a:pt x="37080" y="33330"/>
                </a:lnTo>
                <a:lnTo>
                  <a:pt x="37080" y="33210"/>
                </a:lnTo>
                <a:lnTo>
                  <a:pt x="37060" y="33150"/>
                </a:lnTo>
                <a:lnTo>
                  <a:pt x="37020" y="33140"/>
                </a:lnTo>
                <a:lnTo>
                  <a:pt x="36990" y="33150"/>
                </a:lnTo>
                <a:lnTo>
                  <a:pt x="36970" y="33140"/>
                </a:lnTo>
                <a:lnTo>
                  <a:pt x="36970" y="33070"/>
                </a:lnTo>
                <a:lnTo>
                  <a:pt x="36990" y="32970"/>
                </a:lnTo>
                <a:lnTo>
                  <a:pt x="36990" y="32930"/>
                </a:lnTo>
                <a:lnTo>
                  <a:pt x="36960" y="32740"/>
                </a:lnTo>
                <a:lnTo>
                  <a:pt x="36960" y="32680"/>
                </a:lnTo>
                <a:lnTo>
                  <a:pt x="36970" y="32650"/>
                </a:lnTo>
                <a:lnTo>
                  <a:pt x="37040" y="32600"/>
                </a:lnTo>
                <a:lnTo>
                  <a:pt x="37070" y="32570"/>
                </a:lnTo>
                <a:lnTo>
                  <a:pt x="37070" y="32530"/>
                </a:lnTo>
                <a:lnTo>
                  <a:pt x="37010" y="32450"/>
                </a:lnTo>
                <a:lnTo>
                  <a:pt x="37000" y="32410"/>
                </a:lnTo>
                <a:lnTo>
                  <a:pt x="37000" y="32360"/>
                </a:lnTo>
                <a:lnTo>
                  <a:pt x="37040" y="32220"/>
                </a:lnTo>
                <a:lnTo>
                  <a:pt x="37040" y="32190"/>
                </a:lnTo>
                <a:lnTo>
                  <a:pt x="37030" y="32170"/>
                </a:lnTo>
                <a:lnTo>
                  <a:pt x="37030" y="32150"/>
                </a:lnTo>
                <a:lnTo>
                  <a:pt x="37040" y="32120"/>
                </a:lnTo>
                <a:lnTo>
                  <a:pt x="37050" y="32110"/>
                </a:lnTo>
                <a:lnTo>
                  <a:pt x="37090" y="32100"/>
                </a:lnTo>
                <a:lnTo>
                  <a:pt x="37110" y="32090"/>
                </a:lnTo>
                <a:lnTo>
                  <a:pt x="37120" y="32060"/>
                </a:lnTo>
                <a:lnTo>
                  <a:pt x="37120" y="31940"/>
                </a:lnTo>
                <a:lnTo>
                  <a:pt x="37130" y="31900"/>
                </a:lnTo>
                <a:lnTo>
                  <a:pt x="37150" y="31860"/>
                </a:lnTo>
                <a:lnTo>
                  <a:pt x="37210" y="31790"/>
                </a:lnTo>
                <a:lnTo>
                  <a:pt x="37220" y="31760"/>
                </a:lnTo>
                <a:lnTo>
                  <a:pt x="37220" y="31710"/>
                </a:lnTo>
                <a:lnTo>
                  <a:pt x="37180" y="31620"/>
                </a:lnTo>
                <a:lnTo>
                  <a:pt x="37170" y="31480"/>
                </a:lnTo>
                <a:lnTo>
                  <a:pt x="37120" y="31420"/>
                </a:lnTo>
                <a:lnTo>
                  <a:pt x="37050" y="31380"/>
                </a:lnTo>
                <a:lnTo>
                  <a:pt x="36980" y="31360"/>
                </a:lnTo>
                <a:lnTo>
                  <a:pt x="36900" y="31370"/>
                </a:lnTo>
                <a:lnTo>
                  <a:pt x="36810" y="31500"/>
                </a:lnTo>
                <a:lnTo>
                  <a:pt x="36760" y="31510"/>
                </a:lnTo>
                <a:lnTo>
                  <a:pt x="36690" y="31360"/>
                </a:lnTo>
                <a:lnTo>
                  <a:pt x="36670" y="31320"/>
                </a:lnTo>
                <a:lnTo>
                  <a:pt x="36600" y="31270"/>
                </a:lnTo>
                <a:lnTo>
                  <a:pt x="36570" y="31230"/>
                </a:lnTo>
                <a:lnTo>
                  <a:pt x="36550" y="31190"/>
                </a:lnTo>
                <a:lnTo>
                  <a:pt x="36550" y="31140"/>
                </a:lnTo>
                <a:lnTo>
                  <a:pt x="36590" y="30990"/>
                </a:lnTo>
                <a:lnTo>
                  <a:pt x="36580" y="30940"/>
                </a:lnTo>
                <a:lnTo>
                  <a:pt x="36560" y="30900"/>
                </a:lnTo>
                <a:lnTo>
                  <a:pt x="36550" y="30860"/>
                </a:lnTo>
                <a:lnTo>
                  <a:pt x="36570" y="30810"/>
                </a:lnTo>
                <a:lnTo>
                  <a:pt x="36600" y="30790"/>
                </a:lnTo>
                <a:lnTo>
                  <a:pt x="36660" y="30770"/>
                </a:lnTo>
                <a:lnTo>
                  <a:pt x="36690" y="30750"/>
                </a:lnTo>
                <a:lnTo>
                  <a:pt x="36710" y="30710"/>
                </a:lnTo>
                <a:lnTo>
                  <a:pt x="36730" y="30610"/>
                </a:lnTo>
                <a:lnTo>
                  <a:pt x="36740" y="30560"/>
                </a:lnTo>
                <a:lnTo>
                  <a:pt x="36780" y="30490"/>
                </a:lnTo>
                <a:lnTo>
                  <a:pt x="36780" y="30460"/>
                </a:lnTo>
                <a:lnTo>
                  <a:pt x="36750" y="30440"/>
                </a:lnTo>
                <a:lnTo>
                  <a:pt x="36700" y="30420"/>
                </a:lnTo>
                <a:lnTo>
                  <a:pt x="36670" y="30400"/>
                </a:lnTo>
                <a:lnTo>
                  <a:pt x="36600" y="30330"/>
                </a:lnTo>
                <a:lnTo>
                  <a:pt x="36490" y="30200"/>
                </a:lnTo>
                <a:lnTo>
                  <a:pt x="36460" y="30120"/>
                </a:lnTo>
                <a:lnTo>
                  <a:pt x="36410" y="29860"/>
                </a:lnTo>
                <a:lnTo>
                  <a:pt x="36400" y="29800"/>
                </a:lnTo>
                <a:lnTo>
                  <a:pt x="36410" y="29750"/>
                </a:lnTo>
                <a:lnTo>
                  <a:pt x="36420" y="29730"/>
                </a:lnTo>
                <a:lnTo>
                  <a:pt x="36430" y="29720"/>
                </a:lnTo>
                <a:lnTo>
                  <a:pt x="36480" y="29710"/>
                </a:lnTo>
                <a:lnTo>
                  <a:pt x="36490" y="29710"/>
                </a:lnTo>
                <a:lnTo>
                  <a:pt x="36450" y="29640"/>
                </a:lnTo>
                <a:lnTo>
                  <a:pt x="36450" y="29600"/>
                </a:lnTo>
                <a:lnTo>
                  <a:pt x="36450" y="29550"/>
                </a:lnTo>
                <a:lnTo>
                  <a:pt x="36450" y="29500"/>
                </a:lnTo>
                <a:lnTo>
                  <a:pt x="36420" y="29450"/>
                </a:lnTo>
                <a:lnTo>
                  <a:pt x="36390" y="29420"/>
                </a:lnTo>
                <a:lnTo>
                  <a:pt x="36310" y="29380"/>
                </a:lnTo>
                <a:lnTo>
                  <a:pt x="36270" y="29300"/>
                </a:lnTo>
                <a:lnTo>
                  <a:pt x="36280" y="29120"/>
                </a:lnTo>
                <a:lnTo>
                  <a:pt x="3625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euqué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890" y="38640"/>
                </a:moveTo>
                <a:lnTo>
                  <a:pt x="35900" y="38660"/>
                </a:lnTo>
                <a:lnTo>
                  <a:pt x="35980" y="38720"/>
                </a:lnTo>
                <a:lnTo>
                  <a:pt x="36010" y="38750"/>
                </a:lnTo>
                <a:lnTo>
                  <a:pt x="36020" y="38760"/>
                </a:lnTo>
                <a:lnTo>
                  <a:pt x="36030" y="38800"/>
                </a:lnTo>
                <a:lnTo>
                  <a:pt x="36040" y="38820"/>
                </a:lnTo>
                <a:lnTo>
                  <a:pt x="36040" y="38850"/>
                </a:lnTo>
                <a:lnTo>
                  <a:pt x="36040" y="38930"/>
                </a:lnTo>
                <a:lnTo>
                  <a:pt x="36040" y="38960"/>
                </a:lnTo>
                <a:lnTo>
                  <a:pt x="36030" y="38970"/>
                </a:lnTo>
                <a:lnTo>
                  <a:pt x="36020" y="38980"/>
                </a:lnTo>
                <a:lnTo>
                  <a:pt x="36020" y="38990"/>
                </a:lnTo>
                <a:lnTo>
                  <a:pt x="36010" y="39000"/>
                </a:lnTo>
                <a:lnTo>
                  <a:pt x="36000" y="39010"/>
                </a:lnTo>
                <a:lnTo>
                  <a:pt x="35990" y="39030"/>
                </a:lnTo>
                <a:lnTo>
                  <a:pt x="35990" y="39050"/>
                </a:lnTo>
                <a:lnTo>
                  <a:pt x="35990" y="39100"/>
                </a:lnTo>
                <a:lnTo>
                  <a:pt x="35990" y="39120"/>
                </a:lnTo>
                <a:lnTo>
                  <a:pt x="36000" y="39140"/>
                </a:lnTo>
                <a:lnTo>
                  <a:pt x="36020" y="39210"/>
                </a:lnTo>
                <a:lnTo>
                  <a:pt x="36040" y="39250"/>
                </a:lnTo>
                <a:lnTo>
                  <a:pt x="36050" y="39260"/>
                </a:lnTo>
                <a:lnTo>
                  <a:pt x="36060" y="39270"/>
                </a:lnTo>
                <a:lnTo>
                  <a:pt x="36070" y="39280"/>
                </a:lnTo>
                <a:lnTo>
                  <a:pt x="36090" y="39280"/>
                </a:lnTo>
                <a:lnTo>
                  <a:pt x="36100" y="39280"/>
                </a:lnTo>
                <a:lnTo>
                  <a:pt x="36110" y="39280"/>
                </a:lnTo>
                <a:lnTo>
                  <a:pt x="36120" y="39270"/>
                </a:lnTo>
                <a:lnTo>
                  <a:pt x="36140" y="39250"/>
                </a:lnTo>
                <a:lnTo>
                  <a:pt x="36150" y="39240"/>
                </a:lnTo>
                <a:lnTo>
                  <a:pt x="36160" y="39230"/>
                </a:lnTo>
                <a:lnTo>
                  <a:pt x="36170" y="39230"/>
                </a:lnTo>
                <a:lnTo>
                  <a:pt x="36180" y="39230"/>
                </a:lnTo>
                <a:lnTo>
                  <a:pt x="36200" y="39230"/>
                </a:lnTo>
                <a:lnTo>
                  <a:pt x="36220" y="39240"/>
                </a:lnTo>
                <a:lnTo>
                  <a:pt x="36240" y="39270"/>
                </a:lnTo>
                <a:lnTo>
                  <a:pt x="36250" y="39280"/>
                </a:lnTo>
                <a:lnTo>
                  <a:pt x="36260" y="39300"/>
                </a:lnTo>
                <a:lnTo>
                  <a:pt x="36310" y="39470"/>
                </a:lnTo>
                <a:lnTo>
                  <a:pt x="36310" y="39510"/>
                </a:lnTo>
                <a:lnTo>
                  <a:pt x="36370" y="39680"/>
                </a:lnTo>
                <a:lnTo>
                  <a:pt x="36420" y="39770"/>
                </a:lnTo>
                <a:lnTo>
                  <a:pt x="36440" y="39800"/>
                </a:lnTo>
                <a:lnTo>
                  <a:pt x="36450" y="39810"/>
                </a:lnTo>
                <a:lnTo>
                  <a:pt x="36470" y="39830"/>
                </a:lnTo>
                <a:lnTo>
                  <a:pt x="36630" y="39870"/>
                </a:lnTo>
                <a:lnTo>
                  <a:pt x="36640" y="39880"/>
                </a:lnTo>
                <a:lnTo>
                  <a:pt x="36660" y="39900"/>
                </a:lnTo>
                <a:lnTo>
                  <a:pt x="36670" y="39920"/>
                </a:lnTo>
                <a:lnTo>
                  <a:pt x="36710" y="39960"/>
                </a:lnTo>
                <a:lnTo>
                  <a:pt x="36730" y="40010"/>
                </a:lnTo>
                <a:lnTo>
                  <a:pt x="36740" y="40020"/>
                </a:lnTo>
                <a:lnTo>
                  <a:pt x="36750" y="40030"/>
                </a:lnTo>
                <a:lnTo>
                  <a:pt x="36760" y="40040"/>
                </a:lnTo>
                <a:lnTo>
                  <a:pt x="36800" y="40060"/>
                </a:lnTo>
                <a:lnTo>
                  <a:pt x="36870" y="40120"/>
                </a:lnTo>
                <a:lnTo>
                  <a:pt x="36890" y="40160"/>
                </a:lnTo>
                <a:lnTo>
                  <a:pt x="36910" y="40210"/>
                </a:lnTo>
                <a:lnTo>
                  <a:pt x="36940" y="40310"/>
                </a:lnTo>
                <a:lnTo>
                  <a:pt x="36950" y="40330"/>
                </a:lnTo>
                <a:lnTo>
                  <a:pt x="36970" y="40360"/>
                </a:lnTo>
                <a:lnTo>
                  <a:pt x="37050" y="40430"/>
                </a:lnTo>
                <a:lnTo>
                  <a:pt x="37060" y="40430"/>
                </a:lnTo>
                <a:lnTo>
                  <a:pt x="37120" y="40460"/>
                </a:lnTo>
                <a:lnTo>
                  <a:pt x="37150" y="40480"/>
                </a:lnTo>
                <a:lnTo>
                  <a:pt x="37180" y="40490"/>
                </a:lnTo>
                <a:lnTo>
                  <a:pt x="37210" y="40530"/>
                </a:lnTo>
                <a:lnTo>
                  <a:pt x="37220" y="40640"/>
                </a:lnTo>
                <a:lnTo>
                  <a:pt x="37230" y="40680"/>
                </a:lnTo>
                <a:lnTo>
                  <a:pt x="37220" y="40700"/>
                </a:lnTo>
                <a:lnTo>
                  <a:pt x="37220" y="40750"/>
                </a:lnTo>
                <a:lnTo>
                  <a:pt x="37220" y="40780"/>
                </a:lnTo>
                <a:lnTo>
                  <a:pt x="37200" y="40810"/>
                </a:lnTo>
                <a:lnTo>
                  <a:pt x="37170" y="40850"/>
                </a:lnTo>
                <a:lnTo>
                  <a:pt x="37160" y="40880"/>
                </a:lnTo>
                <a:lnTo>
                  <a:pt x="37170" y="40910"/>
                </a:lnTo>
                <a:lnTo>
                  <a:pt x="37320" y="41110"/>
                </a:lnTo>
                <a:lnTo>
                  <a:pt x="37390" y="41180"/>
                </a:lnTo>
                <a:lnTo>
                  <a:pt x="37560" y="41280"/>
                </a:lnTo>
                <a:lnTo>
                  <a:pt x="37650" y="41310"/>
                </a:lnTo>
                <a:lnTo>
                  <a:pt x="37750" y="41340"/>
                </a:lnTo>
                <a:lnTo>
                  <a:pt x="37860" y="41340"/>
                </a:lnTo>
                <a:lnTo>
                  <a:pt x="38220" y="41270"/>
                </a:lnTo>
                <a:lnTo>
                  <a:pt x="38310" y="41280"/>
                </a:lnTo>
                <a:lnTo>
                  <a:pt x="38440" y="41340"/>
                </a:lnTo>
                <a:lnTo>
                  <a:pt x="38530" y="41360"/>
                </a:lnTo>
                <a:lnTo>
                  <a:pt x="38630" y="41400"/>
                </a:lnTo>
                <a:lnTo>
                  <a:pt x="38670" y="41420"/>
                </a:lnTo>
                <a:lnTo>
                  <a:pt x="38720" y="41500"/>
                </a:lnTo>
                <a:lnTo>
                  <a:pt x="38770" y="41700"/>
                </a:lnTo>
                <a:lnTo>
                  <a:pt x="38810" y="41780"/>
                </a:lnTo>
                <a:lnTo>
                  <a:pt x="38880" y="41830"/>
                </a:lnTo>
                <a:lnTo>
                  <a:pt x="38980" y="41860"/>
                </a:lnTo>
                <a:lnTo>
                  <a:pt x="39090" y="41880"/>
                </a:lnTo>
                <a:lnTo>
                  <a:pt x="39350" y="41850"/>
                </a:lnTo>
                <a:lnTo>
                  <a:pt x="39400" y="41870"/>
                </a:lnTo>
                <a:lnTo>
                  <a:pt x="39480" y="41970"/>
                </a:lnTo>
                <a:lnTo>
                  <a:pt x="39520" y="41990"/>
                </a:lnTo>
                <a:lnTo>
                  <a:pt x="39540" y="42000"/>
                </a:lnTo>
                <a:lnTo>
                  <a:pt x="39600" y="41990"/>
                </a:lnTo>
                <a:lnTo>
                  <a:pt x="39630" y="42000"/>
                </a:lnTo>
                <a:lnTo>
                  <a:pt x="39670" y="42030"/>
                </a:lnTo>
                <a:lnTo>
                  <a:pt x="39700" y="42030"/>
                </a:lnTo>
                <a:lnTo>
                  <a:pt x="39830" y="42030"/>
                </a:lnTo>
                <a:lnTo>
                  <a:pt x="39870" y="42050"/>
                </a:lnTo>
                <a:lnTo>
                  <a:pt x="39900" y="42080"/>
                </a:lnTo>
                <a:lnTo>
                  <a:pt x="39970" y="42220"/>
                </a:lnTo>
                <a:lnTo>
                  <a:pt x="40000" y="42260"/>
                </a:lnTo>
                <a:lnTo>
                  <a:pt x="40040" y="42290"/>
                </a:lnTo>
                <a:lnTo>
                  <a:pt x="40410" y="42340"/>
                </a:lnTo>
                <a:lnTo>
                  <a:pt x="40410" y="42360"/>
                </a:lnTo>
                <a:lnTo>
                  <a:pt x="40400" y="42770"/>
                </a:lnTo>
                <a:lnTo>
                  <a:pt x="40400" y="45240"/>
                </a:lnTo>
                <a:lnTo>
                  <a:pt x="40410" y="45300"/>
                </a:lnTo>
                <a:lnTo>
                  <a:pt x="40450" y="45340"/>
                </a:lnTo>
                <a:lnTo>
                  <a:pt x="40550" y="45460"/>
                </a:lnTo>
                <a:lnTo>
                  <a:pt x="40820" y="45890"/>
                </a:lnTo>
                <a:lnTo>
                  <a:pt x="40840" y="45950"/>
                </a:lnTo>
                <a:lnTo>
                  <a:pt x="40850" y="46000"/>
                </a:lnTo>
                <a:lnTo>
                  <a:pt x="40850" y="46030"/>
                </a:lnTo>
                <a:lnTo>
                  <a:pt x="40860" y="46060"/>
                </a:lnTo>
                <a:lnTo>
                  <a:pt x="40890" y="46080"/>
                </a:lnTo>
                <a:lnTo>
                  <a:pt x="40900" y="46080"/>
                </a:lnTo>
                <a:lnTo>
                  <a:pt x="40680" y="46140"/>
                </a:lnTo>
                <a:lnTo>
                  <a:pt x="40610" y="46140"/>
                </a:lnTo>
                <a:lnTo>
                  <a:pt x="40510" y="46100"/>
                </a:lnTo>
                <a:lnTo>
                  <a:pt x="40480" y="46100"/>
                </a:lnTo>
                <a:lnTo>
                  <a:pt x="40440" y="46110"/>
                </a:lnTo>
                <a:lnTo>
                  <a:pt x="40420" y="46120"/>
                </a:lnTo>
                <a:lnTo>
                  <a:pt x="40390" y="46130"/>
                </a:lnTo>
                <a:lnTo>
                  <a:pt x="40330" y="46100"/>
                </a:lnTo>
                <a:lnTo>
                  <a:pt x="40280" y="46040"/>
                </a:lnTo>
                <a:lnTo>
                  <a:pt x="40260" y="46040"/>
                </a:lnTo>
                <a:lnTo>
                  <a:pt x="40170" y="46120"/>
                </a:lnTo>
                <a:lnTo>
                  <a:pt x="40140" y="46130"/>
                </a:lnTo>
                <a:lnTo>
                  <a:pt x="40070" y="46170"/>
                </a:lnTo>
                <a:lnTo>
                  <a:pt x="39930" y="46340"/>
                </a:lnTo>
                <a:lnTo>
                  <a:pt x="39870" y="46380"/>
                </a:lnTo>
                <a:lnTo>
                  <a:pt x="39800" y="46390"/>
                </a:lnTo>
                <a:lnTo>
                  <a:pt x="39730" y="46430"/>
                </a:lnTo>
                <a:lnTo>
                  <a:pt x="39670" y="46490"/>
                </a:lnTo>
                <a:lnTo>
                  <a:pt x="39620" y="46560"/>
                </a:lnTo>
                <a:lnTo>
                  <a:pt x="39560" y="46680"/>
                </a:lnTo>
                <a:lnTo>
                  <a:pt x="39530" y="46710"/>
                </a:lnTo>
                <a:lnTo>
                  <a:pt x="39500" y="46750"/>
                </a:lnTo>
                <a:lnTo>
                  <a:pt x="39460" y="46770"/>
                </a:lnTo>
                <a:lnTo>
                  <a:pt x="39370" y="46810"/>
                </a:lnTo>
                <a:lnTo>
                  <a:pt x="39350" y="46850"/>
                </a:lnTo>
                <a:lnTo>
                  <a:pt x="39330" y="46880"/>
                </a:lnTo>
                <a:lnTo>
                  <a:pt x="39270" y="46930"/>
                </a:lnTo>
                <a:lnTo>
                  <a:pt x="39250" y="46960"/>
                </a:lnTo>
                <a:lnTo>
                  <a:pt x="39210" y="47100"/>
                </a:lnTo>
                <a:lnTo>
                  <a:pt x="39200" y="47130"/>
                </a:lnTo>
                <a:lnTo>
                  <a:pt x="39190" y="47140"/>
                </a:lnTo>
                <a:lnTo>
                  <a:pt x="39080" y="47210"/>
                </a:lnTo>
                <a:lnTo>
                  <a:pt x="39060" y="47230"/>
                </a:lnTo>
                <a:lnTo>
                  <a:pt x="39050" y="47250"/>
                </a:lnTo>
                <a:lnTo>
                  <a:pt x="38970" y="47390"/>
                </a:lnTo>
                <a:lnTo>
                  <a:pt x="38950" y="47430"/>
                </a:lnTo>
                <a:lnTo>
                  <a:pt x="38930" y="47450"/>
                </a:lnTo>
                <a:lnTo>
                  <a:pt x="38910" y="47460"/>
                </a:lnTo>
                <a:lnTo>
                  <a:pt x="38810" y="47510"/>
                </a:lnTo>
                <a:lnTo>
                  <a:pt x="38760" y="47540"/>
                </a:lnTo>
                <a:lnTo>
                  <a:pt x="38740" y="47550"/>
                </a:lnTo>
                <a:lnTo>
                  <a:pt x="38690" y="47550"/>
                </a:lnTo>
                <a:lnTo>
                  <a:pt x="38620" y="47550"/>
                </a:lnTo>
                <a:lnTo>
                  <a:pt x="38600" y="47560"/>
                </a:lnTo>
                <a:lnTo>
                  <a:pt x="38570" y="47570"/>
                </a:lnTo>
                <a:lnTo>
                  <a:pt x="38470" y="47650"/>
                </a:lnTo>
                <a:lnTo>
                  <a:pt x="38460" y="47650"/>
                </a:lnTo>
                <a:lnTo>
                  <a:pt x="38410" y="47670"/>
                </a:lnTo>
                <a:lnTo>
                  <a:pt x="38340" y="47710"/>
                </a:lnTo>
                <a:lnTo>
                  <a:pt x="38300" y="47740"/>
                </a:lnTo>
                <a:lnTo>
                  <a:pt x="38270" y="47790"/>
                </a:lnTo>
                <a:lnTo>
                  <a:pt x="38220" y="47860"/>
                </a:lnTo>
                <a:lnTo>
                  <a:pt x="38220" y="47870"/>
                </a:lnTo>
                <a:lnTo>
                  <a:pt x="38210" y="47900"/>
                </a:lnTo>
                <a:lnTo>
                  <a:pt x="38100" y="48060"/>
                </a:lnTo>
                <a:lnTo>
                  <a:pt x="38060" y="48100"/>
                </a:lnTo>
                <a:lnTo>
                  <a:pt x="37980" y="48160"/>
                </a:lnTo>
                <a:lnTo>
                  <a:pt x="37830" y="48310"/>
                </a:lnTo>
                <a:lnTo>
                  <a:pt x="37780" y="48350"/>
                </a:lnTo>
                <a:lnTo>
                  <a:pt x="37730" y="48360"/>
                </a:lnTo>
                <a:lnTo>
                  <a:pt x="37540" y="48340"/>
                </a:lnTo>
                <a:lnTo>
                  <a:pt x="37480" y="48340"/>
                </a:lnTo>
                <a:lnTo>
                  <a:pt x="37440" y="48350"/>
                </a:lnTo>
                <a:lnTo>
                  <a:pt x="36940" y="48650"/>
                </a:lnTo>
                <a:lnTo>
                  <a:pt x="36890" y="48690"/>
                </a:lnTo>
                <a:lnTo>
                  <a:pt x="36860" y="48730"/>
                </a:lnTo>
                <a:lnTo>
                  <a:pt x="36850" y="48750"/>
                </a:lnTo>
                <a:lnTo>
                  <a:pt x="36850" y="48770"/>
                </a:lnTo>
                <a:lnTo>
                  <a:pt x="36850" y="48820"/>
                </a:lnTo>
                <a:lnTo>
                  <a:pt x="36840" y="48850"/>
                </a:lnTo>
                <a:lnTo>
                  <a:pt x="36810" y="48920"/>
                </a:lnTo>
                <a:lnTo>
                  <a:pt x="36800" y="48970"/>
                </a:lnTo>
                <a:lnTo>
                  <a:pt x="36780" y="49130"/>
                </a:lnTo>
                <a:lnTo>
                  <a:pt x="36780" y="49160"/>
                </a:lnTo>
                <a:lnTo>
                  <a:pt x="36760" y="49220"/>
                </a:lnTo>
                <a:lnTo>
                  <a:pt x="36750" y="49250"/>
                </a:lnTo>
                <a:lnTo>
                  <a:pt x="36760" y="49330"/>
                </a:lnTo>
                <a:lnTo>
                  <a:pt x="36760" y="49360"/>
                </a:lnTo>
                <a:lnTo>
                  <a:pt x="36740" y="49410"/>
                </a:lnTo>
                <a:lnTo>
                  <a:pt x="36700" y="49490"/>
                </a:lnTo>
                <a:lnTo>
                  <a:pt x="36620" y="49700"/>
                </a:lnTo>
                <a:lnTo>
                  <a:pt x="36610" y="49760"/>
                </a:lnTo>
                <a:lnTo>
                  <a:pt x="36610" y="49900"/>
                </a:lnTo>
                <a:lnTo>
                  <a:pt x="36600" y="49970"/>
                </a:lnTo>
                <a:lnTo>
                  <a:pt x="36580" y="50020"/>
                </a:lnTo>
                <a:lnTo>
                  <a:pt x="36560" y="50050"/>
                </a:lnTo>
                <a:lnTo>
                  <a:pt x="36540" y="50060"/>
                </a:lnTo>
                <a:lnTo>
                  <a:pt x="36510" y="50080"/>
                </a:lnTo>
                <a:lnTo>
                  <a:pt x="36490" y="50090"/>
                </a:lnTo>
                <a:lnTo>
                  <a:pt x="36470" y="50090"/>
                </a:lnTo>
                <a:lnTo>
                  <a:pt x="36420" y="50090"/>
                </a:lnTo>
                <a:lnTo>
                  <a:pt x="36410" y="50090"/>
                </a:lnTo>
                <a:lnTo>
                  <a:pt x="36380" y="50120"/>
                </a:lnTo>
                <a:lnTo>
                  <a:pt x="36360" y="50240"/>
                </a:lnTo>
                <a:lnTo>
                  <a:pt x="36340" y="50290"/>
                </a:lnTo>
                <a:lnTo>
                  <a:pt x="36280" y="50320"/>
                </a:lnTo>
                <a:lnTo>
                  <a:pt x="36110" y="50310"/>
                </a:lnTo>
                <a:lnTo>
                  <a:pt x="35940" y="50370"/>
                </a:lnTo>
                <a:lnTo>
                  <a:pt x="35860" y="50370"/>
                </a:lnTo>
                <a:lnTo>
                  <a:pt x="35790" y="50310"/>
                </a:lnTo>
                <a:lnTo>
                  <a:pt x="35750" y="50270"/>
                </a:lnTo>
                <a:lnTo>
                  <a:pt x="35710" y="50230"/>
                </a:lnTo>
                <a:lnTo>
                  <a:pt x="35670" y="50220"/>
                </a:lnTo>
                <a:lnTo>
                  <a:pt x="35620" y="50230"/>
                </a:lnTo>
                <a:lnTo>
                  <a:pt x="35590" y="50250"/>
                </a:lnTo>
                <a:lnTo>
                  <a:pt x="35500" y="50340"/>
                </a:lnTo>
                <a:lnTo>
                  <a:pt x="35440" y="50390"/>
                </a:lnTo>
                <a:lnTo>
                  <a:pt x="35370" y="50430"/>
                </a:lnTo>
                <a:lnTo>
                  <a:pt x="35290" y="50450"/>
                </a:lnTo>
                <a:lnTo>
                  <a:pt x="35230" y="50440"/>
                </a:lnTo>
                <a:lnTo>
                  <a:pt x="35200" y="50430"/>
                </a:lnTo>
                <a:lnTo>
                  <a:pt x="35130" y="50420"/>
                </a:lnTo>
                <a:lnTo>
                  <a:pt x="35100" y="50420"/>
                </a:lnTo>
                <a:lnTo>
                  <a:pt x="35060" y="50430"/>
                </a:lnTo>
                <a:lnTo>
                  <a:pt x="35010" y="50470"/>
                </a:lnTo>
                <a:lnTo>
                  <a:pt x="34980" y="50490"/>
                </a:lnTo>
                <a:lnTo>
                  <a:pt x="34980" y="50500"/>
                </a:lnTo>
                <a:lnTo>
                  <a:pt x="34930" y="50500"/>
                </a:lnTo>
                <a:lnTo>
                  <a:pt x="34870" y="50520"/>
                </a:lnTo>
                <a:lnTo>
                  <a:pt x="34770" y="50570"/>
                </a:lnTo>
                <a:lnTo>
                  <a:pt x="34750" y="50580"/>
                </a:lnTo>
                <a:lnTo>
                  <a:pt x="34730" y="50610"/>
                </a:lnTo>
                <a:lnTo>
                  <a:pt x="34710" y="50630"/>
                </a:lnTo>
                <a:lnTo>
                  <a:pt x="34700" y="50660"/>
                </a:lnTo>
                <a:lnTo>
                  <a:pt x="34690" y="50680"/>
                </a:lnTo>
                <a:lnTo>
                  <a:pt x="34680" y="50720"/>
                </a:lnTo>
                <a:lnTo>
                  <a:pt x="34680" y="50740"/>
                </a:lnTo>
                <a:lnTo>
                  <a:pt x="34650" y="50760"/>
                </a:lnTo>
                <a:lnTo>
                  <a:pt x="34580" y="50780"/>
                </a:lnTo>
                <a:lnTo>
                  <a:pt x="34550" y="50800"/>
                </a:lnTo>
                <a:lnTo>
                  <a:pt x="34530" y="50810"/>
                </a:lnTo>
                <a:lnTo>
                  <a:pt x="34520" y="50850"/>
                </a:lnTo>
                <a:lnTo>
                  <a:pt x="34510" y="50860"/>
                </a:lnTo>
                <a:lnTo>
                  <a:pt x="34500" y="50880"/>
                </a:lnTo>
                <a:lnTo>
                  <a:pt x="34460" y="50910"/>
                </a:lnTo>
                <a:lnTo>
                  <a:pt x="34450" y="50920"/>
                </a:lnTo>
                <a:lnTo>
                  <a:pt x="34440" y="50950"/>
                </a:lnTo>
                <a:lnTo>
                  <a:pt x="34430" y="50970"/>
                </a:lnTo>
                <a:lnTo>
                  <a:pt x="34430" y="51000"/>
                </a:lnTo>
                <a:lnTo>
                  <a:pt x="34440" y="51030"/>
                </a:lnTo>
                <a:lnTo>
                  <a:pt x="34460" y="51070"/>
                </a:lnTo>
                <a:lnTo>
                  <a:pt x="34500" y="51100"/>
                </a:lnTo>
                <a:lnTo>
                  <a:pt x="34540" y="51120"/>
                </a:lnTo>
                <a:lnTo>
                  <a:pt x="34580" y="51150"/>
                </a:lnTo>
                <a:lnTo>
                  <a:pt x="34610" y="51190"/>
                </a:lnTo>
                <a:lnTo>
                  <a:pt x="34640" y="51240"/>
                </a:lnTo>
                <a:lnTo>
                  <a:pt x="34650" y="51300"/>
                </a:lnTo>
                <a:lnTo>
                  <a:pt x="34640" y="51360"/>
                </a:lnTo>
                <a:lnTo>
                  <a:pt x="34620" y="51400"/>
                </a:lnTo>
                <a:lnTo>
                  <a:pt x="34590" y="51450"/>
                </a:lnTo>
                <a:lnTo>
                  <a:pt x="34460" y="51600"/>
                </a:lnTo>
                <a:lnTo>
                  <a:pt x="34430" y="51660"/>
                </a:lnTo>
                <a:lnTo>
                  <a:pt x="34420" y="51670"/>
                </a:lnTo>
                <a:lnTo>
                  <a:pt x="34400" y="51690"/>
                </a:lnTo>
                <a:lnTo>
                  <a:pt x="34350" y="51720"/>
                </a:lnTo>
                <a:lnTo>
                  <a:pt x="34320" y="51740"/>
                </a:lnTo>
                <a:lnTo>
                  <a:pt x="34260" y="51770"/>
                </a:lnTo>
                <a:lnTo>
                  <a:pt x="34150" y="51810"/>
                </a:lnTo>
                <a:lnTo>
                  <a:pt x="34090" y="51810"/>
                </a:lnTo>
                <a:lnTo>
                  <a:pt x="33960" y="51800"/>
                </a:lnTo>
                <a:lnTo>
                  <a:pt x="33560" y="51640"/>
                </a:lnTo>
                <a:lnTo>
                  <a:pt x="33490" y="51630"/>
                </a:lnTo>
                <a:lnTo>
                  <a:pt x="33330" y="51630"/>
                </a:lnTo>
                <a:lnTo>
                  <a:pt x="33190" y="51600"/>
                </a:lnTo>
                <a:lnTo>
                  <a:pt x="32930" y="51580"/>
                </a:lnTo>
                <a:lnTo>
                  <a:pt x="32910" y="51580"/>
                </a:lnTo>
                <a:lnTo>
                  <a:pt x="32910" y="51550"/>
                </a:lnTo>
                <a:lnTo>
                  <a:pt x="32950" y="51440"/>
                </a:lnTo>
                <a:lnTo>
                  <a:pt x="32950" y="51380"/>
                </a:lnTo>
                <a:lnTo>
                  <a:pt x="32930" y="51310"/>
                </a:lnTo>
                <a:lnTo>
                  <a:pt x="32900" y="51270"/>
                </a:lnTo>
                <a:lnTo>
                  <a:pt x="32820" y="51140"/>
                </a:lnTo>
                <a:lnTo>
                  <a:pt x="32800" y="51080"/>
                </a:lnTo>
                <a:lnTo>
                  <a:pt x="32730" y="50790"/>
                </a:lnTo>
                <a:lnTo>
                  <a:pt x="32740" y="50760"/>
                </a:lnTo>
                <a:lnTo>
                  <a:pt x="32900" y="50590"/>
                </a:lnTo>
                <a:lnTo>
                  <a:pt x="32940" y="50500"/>
                </a:lnTo>
                <a:lnTo>
                  <a:pt x="32950" y="50400"/>
                </a:lnTo>
                <a:lnTo>
                  <a:pt x="32950" y="50380"/>
                </a:lnTo>
                <a:lnTo>
                  <a:pt x="32930" y="50350"/>
                </a:lnTo>
                <a:lnTo>
                  <a:pt x="32920" y="50320"/>
                </a:lnTo>
                <a:lnTo>
                  <a:pt x="32930" y="50300"/>
                </a:lnTo>
                <a:lnTo>
                  <a:pt x="32970" y="50230"/>
                </a:lnTo>
                <a:lnTo>
                  <a:pt x="33040" y="49980"/>
                </a:lnTo>
                <a:lnTo>
                  <a:pt x="33060" y="49950"/>
                </a:lnTo>
                <a:lnTo>
                  <a:pt x="33080" y="49940"/>
                </a:lnTo>
                <a:lnTo>
                  <a:pt x="33170" y="49970"/>
                </a:lnTo>
                <a:lnTo>
                  <a:pt x="33200" y="49970"/>
                </a:lnTo>
                <a:lnTo>
                  <a:pt x="33220" y="49950"/>
                </a:lnTo>
                <a:lnTo>
                  <a:pt x="33300" y="49750"/>
                </a:lnTo>
                <a:lnTo>
                  <a:pt x="33310" y="49710"/>
                </a:lnTo>
                <a:lnTo>
                  <a:pt x="33310" y="49680"/>
                </a:lnTo>
                <a:lnTo>
                  <a:pt x="33310" y="49650"/>
                </a:lnTo>
                <a:lnTo>
                  <a:pt x="33300" y="49630"/>
                </a:lnTo>
                <a:lnTo>
                  <a:pt x="33290" y="49610"/>
                </a:lnTo>
                <a:lnTo>
                  <a:pt x="33260" y="49590"/>
                </a:lnTo>
                <a:lnTo>
                  <a:pt x="33250" y="49590"/>
                </a:lnTo>
                <a:lnTo>
                  <a:pt x="33220" y="49600"/>
                </a:lnTo>
                <a:lnTo>
                  <a:pt x="33210" y="49610"/>
                </a:lnTo>
                <a:lnTo>
                  <a:pt x="33210" y="49630"/>
                </a:lnTo>
                <a:lnTo>
                  <a:pt x="33200" y="49640"/>
                </a:lnTo>
                <a:lnTo>
                  <a:pt x="33170" y="49630"/>
                </a:lnTo>
                <a:lnTo>
                  <a:pt x="33160" y="49620"/>
                </a:lnTo>
                <a:lnTo>
                  <a:pt x="33110" y="49550"/>
                </a:lnTo>
                <a:lnTo>
                  <a:pt x="33050" y="49480"/>
                </a:lnTo>
                <a:lnTo>
                  <a:pt x="33020" y="49440"/>
                </a:lnTo>
                <a:lnTo>
                  <a:pt x="33000" y="49400"/>
                </a:lnTo>
                <a:lnTo>
                  <a:pt x="33010" y="49380"/>
                </a:lnTo>
                <a:lnTo>
                  <a:pt x="33020" y="49340"/>
                </a:lnTo>
                <a:lnTo>
                  <a:pt x="33030" y="49330"/>
                </a:lnTo>
                <a:lnTo>
                  <a:pt x="33020" y="49300"/>
                </a:lnTo>
                <a:lnTo>
                  <a:pt x="33020" y="49270"/>
                </a:lnTo>
                <a:lnTo>
                  <a:pt x="33030" y="49190"/>
                </a:lnTo>
                <a:lnTo>
                  <a:pt x="33040" y="49160"/>
                </a:lnTo>
                <a:lnTo>
                  <a:pt x="33050" y="49140"/>
                </a:lnTo>
                <a:lnTo>
                  <a:pt x="33040" y="49120"/>
                </a:lnTo>
                <a:lnTo>
                  <a:pt x="33020" y="49100"/>
                </a:lnTo>
                <a:lnTo>
                  <a:pt x="33020" y="49080"/>
                </a:lnTo>
                <a:lnTo>
                  <a:pt x="33050" y="49040"/>
                </a:lnTo>
                <a:lnTo>
                  <a:pt x="33120" y="49040"/>
                </a:lnTo>
                <a:lnTo>
                  <a:pt x="33210" y="49080"/>
                </a:lnTo>
                <a:lnTo>
                  <a:pt x="33290" y="49100"/>
                </a:lnTo>
                <a:lnTo>
                  <a:pt x="33320" y="48990"/>
                </a:lnTo>
                <a:lnTo>
                  <a:pt x="33310" y="48960"/>
                </a:lnTo>
                <a:lnTo>
                  <a:pt x="33300" y="48910"/>
                </a:lnTo>
                <a:lnTo>
                  <a:pt x="33290" y="48880"/>
                </a:lnTo>
                <a:lnTo>
                  <a:pt x="33300" y="48850"/>
                </a:lnTo>
                <a:lnTo>
                  <a:pt x="33310" y="48840"/>
                </a:lnTo>
                <a:lnTo>
                  <a:pt x="33330" y="48830"/>
                </a:lnTo>
                <a:lnTo>
                  <a:pt x="33340" y="48810"/>
                </a:lnTo>
                <a:lnTo>
                  <a:pt x="33410" y="48640"/>
                </a:lnTo>
                <a:lnTo>
                  <a:pt x="33430" y="48580"/>
                </a:lnTo>
                <a:lnTo>
                  <a:pt x="33420" y="48540"/>
                </a:lnTo>
                <a:lnTo>
                  <a:pt x="33390" y="48510"/>
                </a:lnTo>
                <a:lnTo>
                  <a:pt x="33320" y="48450"/>
                </a:lnTo>
                <a:lnTo>
                  <a:pt x="33300" y="48420"/>
                </a:lnTo>
                <a:lnTo>
                  <a:pt x="33290" y="48380"/>
                </a:lnTo>
                <a:lnTo>
                  <a:pt x="33290" y="48320"/>
                </a:lnTo>
                <a:lnTo>
                  <a:pt x="33280" y="48260"/>
                </a:lnTo>
                <a:lnTo>
                  <a:pt x="33240" y="48150"/>
                </a:lnTo>
                <a:lnTo>
                  <a:pt x="33230" y="48090"/>
                </a:lnTo>
                <a:lnTo>
                  <a:pt x="33240" y="48040"/>
                </a:lnTo>
                <a:lnTo>
                  <a:pt x="33260" y="47990"/>
                </a:lnTo>
                <a:lnTo>
                  <a:pt x="33270" y="47950"/>
                </a:lnTo>
                <a:lnTo>
                  <a:pt x="33230" y="47870"/>
                </a:lnTo>
                <a:lnTo>
                  <a:pt x="33220" y="47810"/>
                </a:lnTo>
                <a:lnTo>
                  <a:pt x="33230" y="47750"/>
                </a:lnTo>
                <a:lnTo>
                  <a:pt x="33250" y="47700"/>
                </a:lnTo>
                <a:lnTo>
                  <a:pt x="33280" y="47660"/>
                </a:lnTo>
                <a:lnTo>
                  <a:pt x="33310" y="47660"/>
                </a:lnTo>
                <a:lnTo>
                  <a:pt x="33380" y="47750"/>
                </a:lnTo>
                <a:lnTo>
                  <a:pt x="33400" y="47770"/>
                </a:lnTo>
                <a:lnTo>
                  <a:pt x="33430" y="47790"/>
                </a:lnTo>
                <a:lnTo>
                  <a:pt x="33460" y="47800"/>
                </a:lnTo>
                <a:lnTo>
                  <a:pt x="33510" y="47790"/>
                </a:lnTo>
                <a:lnTo>
                  <a:pt x="33560" y="47780"/>
                </a:lnTo>
                <a:lnTo>
                  <a:pt x="33600" y="47790"/>
                </a:lnTo>
                <a:lnTo>
                  <a:pt x="33630" y="47790"/>
                </a:lnTo>
                <a:lnTo>
                  <a:pt x="33670" y="47750"/>
                </a:lnTo>
                <a:lnTo>
                  <a:pt x="33680" y="47660"/>
                </a:lnTo>
                <a:lnTo>
                  <a:pt x="33590" y="47570"/>
                </a:lnTo>
                <a:lnTo>
                  <a:pt x="33640" y="47480"/>
                </a:lnTo>
                <a:lnTo>
                  <a:pt x="33670" y="47450"/>
                </a:lnTo>
                <a:lnTo>
                  <a:pt x="33710" y="47380"/>
                </a:lnTo>
                <a:lnTo>
                  <a:pt x="33730" y="47340"/>
                </a:lnTo>
                <a:lnTo>
                  <a:pt x="33750" y="47300"/>
                </a:lnTo>
                <a:lnTo>
                  <a:pt x="33720" y="47220"/>
                </a:lnTo>
                <a:lnTo>
                  <a:pt x="33720" y="47170"/>
                </a:lnTo>
                <a:lnTo>
                  <a:pt x="33750" y="47120"/>
                </a:lnTo>
                <a:lnTo>
                  <a:pt x="33800" y="47090"/>
                </a:lnTo>
                <a:lnTo>
                  <a:pt x="33840" y="47060"/>
                </a:lnTo>
                <a:lnTo>
                  <a:pt x="33860" y="46990"/>
                </a:lnTo>
                <a:lnTo>
                  <a:pt x="33880" y="46770"/>
                </a:lnTo>
                <a:lnTo>
                  <a:pt x="33850" y="46410"/>
                </a:lnTo>
                <a:lnTo>
                  <a:pt x="33820" y="46210"/>
                </a:lnTo>
                <a:lnTo>
                  <a:pt x="33820" y="46140"/>
                </a:lnTo>
                <a:lnTo>
                  <a:pt x="33850" y="45970"/>
                </a:lnTo>
                <a:lnTo>
                  <a:pt x="33880" y="45900"/>
                </a:lnTo>
                <a:lnTo>
                  <a:pt x="33940" y="45840"/>
                </a:lnTo>
                <a:lnTo>
                  <a:pt x="34130" y="45740"/>
                </a:lnTo>
                <a:lnTo>
                  <a:pt x="34180" y="45700"/>
                </a:lnTo>
                <a:lnTo>
                  <a:pt x="34210" y="45660"/>
                </a:lnTo>
                <a:lnTo>
                  <a:pt x="34220" y="45640"/>
                </a:lnTo>
                <a:lnTo>
                  <a:pt x="34240" y="45630"/>
                </a:lnTo>
                <a:lnTo>
                  <a:pt x="34390" y="45610"/>
                </a:lnTo>
                <a:lnTo>
                  <a:pt x="34430" y="45590"/>
                </a:lnTo>
                <a:lnTo>
                  <a:pt x="34550" y="45500"/>
                </a:lnTo>
                <a:lnTo>
                  <a:pt x="34610" y="45470"/>
                </a:lnTo>
                <a:lnTo>
                  <a:pt x="34690" y="45470"/>
                </a:lnTo>
                <a:lnTo>
                  <a:pt x="34780" y="45480"/>
                </a:lnTo>
                <a:lnTo>
                  <a:pt x="34820" y="45470"/>
                </a:lnTo>
                <a:lnTo>
                  <a:pt x="34850" y="45440"/>
                </a:lnTo>
                <a:lnTo>
                  <a:pt x="34880" y="45380"/>
                </a:lnTo>
                <a:lnTo>
                  <a:pt x="34900" y="45360"/>
                </a:lnTo>
                <a:lnTo>
                  <a:pt x="34960" y="45330"/>
                </a:lnTo>
                <a:lnTo>
                  <a:pt x="34970" y="45320"/>
                </a:lnTo>
                <a:lnTo>
                  <a:pt x="34970" y="45300"/>
                </a:lnTo>
                <a:lnTo>
                  <a:pt x="34960" y="45280"/>
                </a:lnTo>
                <a:lnTo>
                  <a:pt x="34950" y="45260"/>
                </a:lnTo>
                <a:lnTo>
                  <a:pt x="34950" y="45240"/>
                </a:lnTo>
                <a:lnTo>
                  <a:pt x="34950" y="45210"/>
                </a:lnTo>
                <a:lnTo>
                  <a:pt x="34950" y="45190"/>
                </a:lnTo>
                <a:lnTo>
                  <a:pt x="34970" y="45150"/>
                </a:lnTo>
                <a:lnTo>
                  <a:pt x="35020" y="45080"/>
                </a:lnTo>
                <a:lnTo>
                  <a:pt x="35040" y="45040"/>
                </a:lnTo>
                <a:lnTo>
                  <a:pt x="35050" y="44990"/>
                </a:lnTo>
                <a:lnTo>
                  <a:pt x="35020" y="44890"/>
                </a:lnTo>
                <a:lnTo>
                  <a:pt x="34960" y="44820"/>
                </a:lnTo>
                <a:lnTo>
                  <a:pt x="34880" y="44770"/>
                </a:lnTo>
                <a:lnTo>
                  <a:pt x="34810" y="44710"/>
                </a:lnTo>
                <a:lnTo>
                  <a:pt x="34760" y="44620"/>
                </a:lnTo>
                <a:lnTo>
                  <a:pt x="34670" y="44190"/>
                </a:lnTo>
                <a:lnTo>
                  <a:pt x="34670" y="44110"/>
                </a:lnTo>
                <a:lnTo>
                  <a:pt x="34670" y="44030"/>
                </a:lnTo>
                <a:lnTo>
                  <a:pt x="34690" y="43940"/>
                </a:lnTo>
                <a:lnTo>
                  <a:pt x="34690" y="43930"/>
                </a:lnTo>
                <a:lnTo>
                  <a:pt x="34690" y="43920"/>
                </a:lnTo>
                <a:lnTo>
                  <a:pt x="34680" y="43870"/>
                </a:lnTo>
                <a:lnTo>
                  <a:pt x="34660" y="43820"/>
                </a:lnTo>
                <a:lnTo>
                  <a:pt x="34660" y="43770"/>
                </a:lnTo>
                <a:lnTo>
                  <a:pt x="34690" y="43730"/>
                </a:lnTo>
                <a:lnTo>
                  <a:pt x="34690" y="43710"/>
                </a:lnTo>
                <a:lnTo>
                  <a:pt x="34690" y="43700"/>
                </a:lnTo>
                <a:lnTo>
                  <a:pt x="34690" y="43680"/>
                </a:lnTo>
                <a:lnTo>
                  <a:pt x="34690" y="43670"/>
                </a:lnTo>
                <a:lnTo>
                  <a:pt x="34630" y="43590"/>
                </a:lnTo>
                <a:lnTo>
                  <a:pt x="34610" y="43550"/>
                </a:lnTo>
                <a:lnTo>
                  <a:pt x="34600" y="43490"/>
                </a:lnTo>
                <a:lnTo>
                  <a:pt x="34580" y="43440"/>
                </a:lnTo>
                <a:lnTo>
                  <a:pt x="34530" y="43340"/>
                </a:lnTo>
                <a:lnTo>
                  <a:pt x="34510" y="43230"/>
                </a:lnTo>
                <a:lnTo>
                  <a:pt x="34430" y="43070"/>
                </a:lnTo>
                <a:lnTo>
                  <a:pt x="34330" y="42730"/>
                </a:lnTo>
                <a:lnTo>
                  <a:pt x="34310" y="42610"/>
                </a:lnTo>
                <a:lnTo>
                  <a:pt x="34310" y="42550"/>
                </a:lnTo>
                <a:lnTo>
                  <a:pt x="34330" y="42520"/>
                </a:lnTo>
                <a:lnTo>
                  <a:pt x="34350" y="42490"/>
                </a:lnTo>
                <a:lnTo>
                  <a:pt x="34380" y="42450"/>
                </a:lnTo>
                <a:lnTo>
                  <a:pt x="34430" y="42420"/>
                </a:lnTo>
                <a:lnTo>
                  <a:pt x="34440" y="42410"/>
                </a:lnTo>
                <a:lnTo>
                  <a:pt x="34440" y="42380"/>
                </a:lnTo>
                <a:lnTo>
                  <a:pt x="34420" y="42330"/>
                </a:lnTo>
                <a:lnTo>
                  <a:pt x="34410" y="42300"/>
                </a:lnTo>
                <a:lnTo>
                  <a:pt x="34430" y="42250"/>
                </a:lnTo>
                <a:lnTo>
                  <a:pt x="34460" y="42150"/>
                </a:lnTo>
                <a:lnTo>
                  <a:pt x="34460" y="42100"/>
                </a:lnTo>
                <a:lnTo>
                  <a:pt x="34450" y="42040"/>
                </a:lnTo>
                <a:lnTo>
                  <a:pt x="34430" y="41990"/>
                </a:lnTo>
                <a:lnTo>
                  <a:pt x="34360" y="41900"/>
                </a:lnTo>
                <a:lnTo>
                  <a:pt x="34310" y="41780"/>
                </a:lnTo>
                <a:lnTo>
                  <a:pt x="34280" y="41710"/>
                </a:lnTo>
                <a:lnTo>
                  <a:pt x="34280" y="41650"/>
                </a:lnTo>
                <a:lnTo>
                  <a:pt x="34300" y="41600"/>
                </a:lnTo>
                <a:lnTo>
                  <a:pt x="34380" y="41500"/>
                </a:lnTo>
                <a:lnTo>
                  <a:pt x="34410" y="41440"/>
                </a:lnTo>
                <a:lnTo>
                  <a:pt x="34410" y="41390"/>
                </a:lnTo>
                <a:lnTo>
                  <a:pt x="34400" y="41340"/>
                </a:lnTo>
                <a:lnTo>
                  <a:pt x="34400" y="41290"/>
                </a:lnTo>
                <a:lnTo>
                  <a:pt x="34420" y="41230"/>
                </a:lnTo>
                <a:lnTo>
                  <a:pt x="34450" y="41200"/>
                </a:lnTo>
                <a:lnTo>
                  <a:pt x="34520" y="41150"/>
                </a:lnTo>
                <a:lnTo>
                  <a:pt x="34450" y="41090"/>
                </a:lnTo>
                <a:lnTo>
                  <a:pt x="34420" y="41050"/>
                </a:lnTo>
                <a:lnTo>
                  <a:pt x="34400" y="40920"/>
                </a:lnTo>
                <a:lnTo>
                  <a:pt x="34390" y="40890"/>
                </a:lnTo>
                <a:lnTo>
                  <a:pt x="34320" y="40850"/>
                </a:lnTo>
                <a:lnTo>
                  <a:pt x="34280" y="40810"/>
                </a:lnTo>
                <a:lnTo>
                  <a:pt x="34290" y="40810"/>
                </a:lnTo>
                <a:lnTo>
                  <a:pt x="34330" y="40820"/>
                </a:lnTo>
                <a:lnTo>
                  <a:pt x="34370" y="40820"/>
                </a:lnTo>
                <a:lnTo>
                  <a:pt x="34410" y="40800"/>
                </a:lnTo>
                <a:lnTo>
                  <a:pt x="34430" y="40760"/>
                </a:lnTo>
                <a:lnTo>
                  <a:pt x="34420" y="40720"/>
                </a:lnTo>
                <a:lnTo>
                  <a:pt x="34360" y="40680"/>
                </a:lnTo>
                <a:lnTo>
                  <a:pt x="34360" y="40660"/>
                </a:lnTo>
                <a:lnTo>
                  <a:pt x="34370" y="40640"/>
                </a:lnTo>
                <a:lnTo>
                  <a:pt x="34370" y="40620"/>
                </a:lnTo>
                <a:lnTo>
                  <a:pt x="34380" y="40600"/>
                </a:lnTo>
                <a:lnTo>
                  <a:pt x="34380" y="40590"/>
                </a:lnTo>
                <a:lnTo>
                  <a:pt x="34380" y="40580"/>
                </a:lnTo>
                <a:lnTo>
                  <a:pt x="34370" y="40550"/>
                </a:lnTo>
                <a:lnTo>
                  <a:pt x="34350" y="40540"/>
                </a:lnTo>
                <a:lnTo>
                  <a:pt x="34330" y="40530"/>
                </a:lnTo>
                <a:lnTo>
                  <a:pt x="34310" y="40520"/>
                </a:lnTo>
                <a:lnTo>
                  <a:pt x="34300" y="40490"/>
                </a:lnTo>
                <a:lnTo>
                  <a:pt x="34300" y="40470"/>
                </a:lnTo>
                <a:lnTo>
                  <a:pt x="34320" y="40450"/>
                </a:lnTo>
                <a:lnTo>
                  <a:pt x="34330" y="40430"/>
                </a:lnTo>
                <a:lnTo>
                  <a:pt x="34340" y="40410"/>
                </a:lnTo>
                <a:lnTo>
                  <a:pt x="34390" y="40270"/>
                </a:lnTo>
                <a:lnTo>
                  <a:pt x="34400" y="40220"/>
                </a:lnTo>
                <a:lnTo>
                  <a:pt x="34400" y="40120"/>
                </a:lnTo>
                <a:lnTo>
                  <a:pt x="34410" y="40080"/>
                </a:lnTo>
                <a:lnTo>
                  <a:pt x="34440" y="40050"/>
                </a:lnTo>
                <a:lnTo>
                  <a:pt x="34480" y="40050"/>
                </a:lnTo>
                <a:lnTo>
                  <a:pt x="34520" y="40080"/>
                </a:lnTo>
                <a:lnTo>
                  <a:pt x="34560" y="40100"/>
                </a:lnTo>
                <a:lnTo>
                  <a:pt x="34590" y="40080"/>
                </a:lnTo>
                <a:lnTo>
                  <a:pt x="34590" y="40040"/>
                </a:lnTo>
                <a:lnTo>
                  <a:pt x="34560" y="39860"/>
                </a:lnTo>
                <a:lnTo>
                  <a:pt x="34570" y="39760"/>
                </a:lnTo>
                <a:lnTo>
                  <a:pt x="34580" y="39650"/>
                </a:lnTo>
                <a:lnTo>
                  <a:pt x="34620" y="39550"/>
                </a:lnTo>
                <a:lnTo>
                  <a:pt x="34650" y="39540"/>
                </a:lnTo>
                <a:lnTo>
                  <a:pt x="34690" y="39540"/>
                </a:lnTo>
                <a:lnTo>
                  <a:pt x="34730" y="39550"/>
                </a:lnTo>
                <a:lnTo>
                  <a:pt x="34770" y="39560"/>
                </a:lnTo>
                <a:lnTo>
                  <a:pt x="34810" y="39550"/>
                </a:lnTo>
                <a:lnTo>
                  <a:pt x="34840" y="39520"/>
                </a:lnTo>
                <a:lnTo>
                  <a:pt x="34870" y="39480"/>
                </a:lnTo>
                <a:lnTo>
                  <a:pt x="34880" y="39390"/>
                </a:lnTo>
                <a:lnTo>
                  <a:pt x="34900" y="39350"/>
                </a:lnTo>
                <a:lnTo>
                  <a:pt x="34940" y="39340"/>
                </a:lnTo>
                <a:lnTo>
                  <a:pt x="34980" y="39350"/>
                </a:lnTo>
                <a:lnTo>
                  <a:pt x="35060" y="39390"/>
                </a:lnTo>
                <a:lnTo>
                  <a:pt x="35080" y="39400"/>
                </a:lnTo>
                <a:lnTo>
                  <a:pt x="35090" y="39410"/>
                </a:lnTo>
                <a:lnTo>
                  <a:pt x="35110" y="39420"/>
                </a:lnTo>
                <a:lnTo>
                  <a:pt x="35290" y="39370"/>
                </a:lnTo>
                <a:lnTo>
                  <a:pt x="35310" y="39340"/>
                </a:lnTo>
                <a:lnTo>
                  <a:pt x="35310" y="39280"/>
                </a:lnTo>
                <a:lnTo>
                  <a:pt x="35300" y="39250"/>
                </a:lnTo>
                <a:lnTo>
                  <a:pt x="35270" y="39200"/>
                </a:lnTo>
                <a:lnTo>
                  <a:pt x="35260" y="39170"/>
                </a:lnTo>
                <a:lnTo>
                  <a:pt x="35270" y="39140"/>
                </a:lnTo>
                <a:lnTo>
                  <a:pt x="35300" y="39080"/>
                </a:lnTo>
                <a:lnTo>
                  <a:pt x="35310" y="39060"/>
                </a:lnTo>
                <a:lnTo>
                  <a:pt x="35300" y="39040"/>
                </a:lnTo>
                <a:lnTo>
                  <a:pt x="35300" y="39010"/>
                </a:lnTo>
                <a:lnTo>
                  <a:pt x="35310" y="38990"/>
                </a:lnTo>
                <a:lnTo>
                  <a:pt x="35320" y="38980"/>
                </a:lnTo>
                <a:lnTo>
                  <a:pt x="35340" y="38970"/>
                </a:lnTo>
                <a:lnTo>
                  <a:pt x="35380" y="38960"/>
                </a:lnTo>
                <a:lnTo>
                  <a:pt x="35410" y="38940"/>
                </a:lnTo>
                <a:lnTo>
                  <a:pt x="35490" y="38830"/>
                </a:lnTo>
                <a:lnTo>
                  <a:pt x="35500" y="38830"/>
                </a:lnTo>
                <a:lnTo>
                  <a:pt x="35520" y="38820"/>
                </a:lnTo>
                <a:lnTo>
                  <a:pt x="35530" y="38810"/>
                </a:lnTo>
                <a:lnTo>
                  <a:pt x="35530" y="38790"/>
                </a:lnTo>
                <a:lnTo>
                  <a:pt x="35540" y="38760"/>
                </a:lnTo>
                <a:lnTo>
                  <a:pt x="35540" y="38740"/>
                </a:lnTo>
                <a:lnTo>
                  <a:pt x="35560" y="38690"/>
                </a:lnTo>
                <a:lnTo>
                  <a:pt x="35580" y="38680"/>
                </a:lnTo>
                <a:lnTo>
                  <a:pt x="35600" y="38670"/>
                </a:lnTo>
                <a:lnTo>
                  <a:pt x="35650" y="38670"/>
                </a:lnTo>
                <a:lnTo>
                  <a:pt x="35750" y="38730"/>
                </a:lnTo>
                <a:lnTo>
                  <a:pt x="35800" y="38730"/>
                </a:lnTo>
                <a:lnTo>
                  <a:pt x="35840" y="38700"/>
                </a:lnTo>
                <a:lnTo>
                  <a:pt x="35880" y="38660"/>
                </a:lnTo>
                <a:lnTo>
                  <a:pt x="35890" y="38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hubu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120" y="54320"/>
                </a:moveTo>
                <a:lnTo>
                  <a:pt x="33140" y="54320"/>
                </a:lnTo>
                <a:lnTo>
                  <a:pt x="34230" y="54310"/>
                </a:lnTo>
                <a:lnTo>
                  <a:pt x="38020" y="54320"/>
                </a:lnTo>
                <a:lnTo>
                  <a:pt x="38260" y="54320"/>
                </a:lnTo>
                <a:lnTo>
                  <a:pt x="40030" y="54320"/>
                </a:lnTo>
                <a:lnTo>
                  <a:pt x="40760" y="54320"/>
                </a:lnTo>
                <a:lnTo>
                  <a:pt x="43230" y="54310"/>
                </a:lnTo>
                <a:lnTo>
                  <a:pt x="45000" y="54320"/>
                </a:lnTo>
                <a:lnTo>
                  <a:pt x="45620" y="54320"/>
                </a:lnTo>
                <a:lnTo>
                  <a:pt x="46870" y="54320"/>
                </a:lnTo>
                <a:lnTo>
                  <a:pt x="47010" y="54340"/>
                </a:lnTo>
                <a:lnTo>
                  <a:pt x="47020" y="54350"/>
                </a:lnTo>
                <a:lnTo>
                  <a:pt x="47130" y="54580"/>
                </a:lnTo>
                <a:lnTo>
                  <a:pt x="47190" y="54670"/>
                </a:lnTo>
                <a:lnTo>
                  <a:pt x="47270" y="54750"/>
                </a:lnTo>
                <a:lnTo>
                  <a:pt x="47430" y="54860"/>
                </a:lnTo>
                <a:lnTo>
                  <a:pt x="47460" y="54860"/>
                </a:lnTo>
                <a:lnTo>
                  <a:pt x="47500" y="54860"/>
                </a:lnTo>
                <a:lnTo>
                  <a:pt x="47530" y="54860"/>
                </a:lnTo>
                <a:lnTo>
                  <a:pt x="47540" y="54870"/>
                </a:lnTo>
                <a:lnTo>
                  <a:pt x="47580" y="54900"/>
                </a:lnTo>
                <a:lnTo>
                  <a:pt x="47630" y="54930"/>
                </a:lnTo>
                <a:lnTo>
                  <a:pt x="47680" y="54950"/>
                </a:lnTo>
                <a:lnTo>
                  <a:pt x="47720" y="54960"/>
                </a:lnTo>
                <a:lnTo>
                  <a:pt x="47830" y="54960"/>
                </a:lnTo>
                <a:lnTo>
                  <a:pt x="47870" y="54970"/>
                </a:lnTo>
                <a:lnTo>
                  <a:pt x="47910" y="55010"/>
                </a:lnTo>
                <a:lnTo>
                  <a:pt x="47960" y="55040"/>
                </a:lnTo>
                <a:lnTo>
                  <a:pt x="48010" y="55030"/>
                </a:lnTo>
                <a:lnTo>
                  <a:pt x="48060" y="55010"/>
                </a:lnTo>
                <a:lnTo>
                  <a:pt x="48110" y="55000"/>
                </a:lnTo>
                <a:lnTo>
                  <a:pt x="48160" y="55000"/>
                </a:lnTo>
                <a:lnTo>
                  <a:pt x="48190" y="55010"/>
                </a:lnTo>
                <a:lnTo>
                  <a:pt x="48210" y="55030"/>
                </a:lnTo>
                <a:lnTo>
                  <a:pt x="48240" y="55070"/>
                </a:lnTo>
                <a:lnTo>
                  <a:pt x="48250" y="55090"/>
                </a:lnTo>
                <a:lnTo>
                  <a:pt x="48190" y="55110"/>
                </a:lnTo>
                <a:lnTo>
                  <a:pt x="48150" y="55150"/>
                </a:lnTo>
                <a:lnTo>
                  <a:pt x="47990" y="55380"/>
                </a:lnTo>
                <a:lnTo>
                  <a:pt x="47980" y="55410"/>
                </a:lnTo>
                <a:lnTo>
                  <a:pt x="47960" y="55500"/>
                </a:lnTo>
                <a:lnTo>
                  <a:pt x="47970" y="55520"/>
                </a:lnTo>
                <a:lnTo>
                  <a:pt x="48030" y="55540"/>
                </a:lnTo>
                <a:lnTo>
                  <a:pt x="48200" y="55520"/>
                </a:lnTo>
                <a:lnTo>
                  <a:pt x="48290" y="55570"/>
                </a:lnTo>
                <a:lnTo>
                  <a:pt x="48360" y="55560"/>
                </a:lnTo>
                <a:lnTo>
                  <a:pt x="48430" y="55550"/>
                </a:lnTo>
                <a:lnTo>
                  <a:pt x="48470" y="55540"/>
                </a:lnTo>
                <a:lnTo>
                  <a:pt x="48520" y="55510"/>
                </a:lnTo>
                <a:lnTo>
                  <a:pt x="48550" y="55500"/>
                </a:lnTo>
                <a:lnTo>
                  <a:pt x="48940" y="55530"/>
                </a:lnTo>
                <a:lnTo>
                  <a:pt x="48990" y="55510"/>
                </a:lnTo>
                <a:lnTo>
                  <a:pt x="49010" y="55470"/>
                </a:lnTo>
                <a:lnTo>
                  <a:pt x="49020" y="55460"/>
                </a:lnTo>
                <a:lnTo>
                  <a:pt x="49080" y="55400"/>
                </a:lnTo>
                <a:lnTo>
                  <a:pt x="49100" y="55380"/>
                </a:lnTo>
                <a:lnTo>
                  <a:pt x="49100" y="55360"/>
                </a:lnTo>
                <a:lnTo>
                  <a:pt x="49100" y="55310"/>
                </a:lnTo>
                <a:lnTo>
                  <a:pt x="49100" y="55290"/>
                </a:lnTo>
                <a:lnTo>
                  <a:pt x="49090" y="55280"/>
                </a:lnTo>
                <a:lnTo>
                  <a:pt x="49080" y="55260"/>
                </a:lnTo>
                <a:lnTo>
                  <a:pt x="49090" y="55250"/>
                </a:lnTo>
                <a:lnTo>
                  <a:pt x="49100" y="55240"/>
                </a:lnTo>
                <a:lnTo>
                  <a:pt x="49110" y="55240"/>
                </a:lnTo>
                <a:lnTo>
                  <a:pt x="49110" y="55220"/>
                </a:lnTo>
                <a:lnTo>
                  <a:pt x="49110" y="55190"/>
                </a:lnTo>
                <a:lnTo>
                  <a:pt x="49090" y="55130"/>
                </a:lnTo>
                <a:lnTo>
                  <a:pt x="49080" y="55100"/>
                </a:lnTo>
                <a:lnTo>
                  <a:pt x="49070" y="55070"/>
                </a:lnTo>
                <a:lnTo>
                  <a:pt x="49020" y="55050"/>
                </a:lnTo>
                <a:lnTo>
                  <a:pt x="48930" y="55040"/>
                </a:lnTo>
                <a:lnTo>
                  <a:pt x="48700" y="55050"/>
                </a:lnTo>
                <a:lnTo>
                  <a:pt x="48590" y="55040"/>
                </a:lnTo>
                <a:lnTo>
                  <a:pt x="48500" y="54980"/>
                </a:lnTo>
                <a:lnTo>
                  <a:pt x="48570" y="54940"/>
                </a:lnTo>
                <a:lnTo>
                  <a:pt x="48870" y="54900"/>
                </a:lnTo>
                <a:lnTo>
                  <a:pt x="49130" y="54760"/>
                </a:lnTo>
                <a:lnTo>
                  <a:pt x="49290" y="54630"/>
                </a:lnTo>
                <a:lnTo>
                  <a:pt x="49470" y="54550"/>
                </a:lnTo>
                <a:lnTo>
                  <a:pt x="49600" y="54510"/>
                </a:lnTo>
                <a:lnTo>
                  <a:pt x="49690" y="54530"/>
                </a:lnTo>
                <a:lnTo>
                  <a:pt x="49760" y="54610"/>
                </a:lnTo>
                <a:lnTo>
                  <a:pt x="49810" y="54690"/>
                </a:lnTo>
                <a:lnTo>
                  <a:pt x="49870" y="54860"/>
                </a:lnTo>
                <a:lnTo>
                  <a:pt x="49880" y="54910"/>
                </a:lnTo>
                <a:lnTo>
                  <a:pt x="49890" y="54960"/>
                </a:lnTo>
                <a:lnTo>
                  <a:pt x="49930" y="54990"/>
                </a:lnTo>
                <a:lnTo>
                  <a:pt x="49990" y="55050"/>
                </a:lnTo>
                <a:lnTo>
                  <a:pt x="50040" y="55150"/>
                </a:lnTo>
                <a:lnTo>
                  <a:pt x="50060" y="55270"/>
                </a:lnTo>
                <a:lnTo>
                  <a:pt x="50040" y="55550"/>
                </a:lnTo>
                <a:lnTo>
                  <a:pt x="50080" y="55980"/>
                </a:lnTo>
                <a:lnTo>
                  <a:pt x="50050" y="56090"/>
                </a:lnTo>
                <a:lnTo>
                  <a:pt x="50000" y="56210"/>
                </a:lnTo>
                <a:lnTo>
                  <a:pt x="49970" y="56320"/>
                </a:lnTo>
                <a:lnTo>
                  <a:pt x="49990" y="56420"/>
                </a:lnTo>
                <a:lnTo>
                  <a:pt x="49890" y="56570"/>
                </a:lnTo>
                <a:lnTo>
                  <a:pt x="49750" y="56630"/>
                </a:lnTo>
                <a:lnTo>
                  <a:pt x="49330" y="56730"/>
                </a:lnTo>
                <a:lnTo>
                  <a:pt x="49200" y="56730"/>
                </a:lnTo>
                <a:lnTo>
                  <a:pt x="49150" y="56740"/>
                </a:lnTo>
                <a:lnTo>
                  <a:pt x="49060" y="56780"/>
                </a:lnTo>
                <a:lnTo>
                  <a:pt x="48980" y="56800"/>
                </a:lnTo>
                <a:lnTo>
                  <a:pt x="48920" y="56750"/>
                </a:lnTo>
                <a:lnTo>
                  <a:pt x="48870" y="56690"/>
                </a:lnTo>
                <a:lnTo>
                  <a:pt x="48800" y="56580"/>
                </a:lnTo>
                <a:lnTo>
                  <a:pt x="48760" y="56540"/>
                </a:lnTo>
                <a:lnTo>
                  <a:pt x="48720" y="56520"/>
                </a:lnTo>
                <a:lnTo>
                  <a:pt x="48690" y="56490"/>
                </a:lnTo>
                <a:lnTo>
                  <a:pt x="48690" y="56430"/>
                </a:lnTo>
                <a:lnTo>
                  <a:pt x="48700" y="56360"/>
                </a:lnTo>
                <a:lnTo>
                  <a:pt x="48720" y="56330"/>
                </a:lnTo>
                <a:lnTo>
                  <a:pt x="48750" y="56150"/>
                </a:lnTo>
                <a:lnTo>
                  <a:pt x="48780" y="56130"/>
                </a:lnTo>
                <a:lnTo>
                  <a:pt x="48800" y="56120"/>
                </a:lnTo>
                <a:lnTo>
                  <a:pt x="48790" y="56100"/>
                </a:lnTo>
                <a:lnTo>
                  <a:pt x="48740" y="56060"/>
                </a:lnTo>
                <a:lnTo>
                  <a:pt x="48730" y="56050"/>
                </a:lnTo>
                <a:lnTo>
                  <a:pt x="48700" y="56030"/>
                </a:lnTo>
                <a:lnTo>
                  <a:pt x="48690" y="56020"/>
                </a:lnTo>
                <a:lnTo>
                  <a:pt x="48680" y="56010"/>
                </a:lnTo>
                <a:lnTo>
                  <a:pt x="48670" y="56000"/>
                </a:lnTo>
                <a:lnTo>
                  <a:pt x="48600" y="55960"/>
                </a:lnTo>
                <a:lnTo>
                  <a:pt x="48570" y="55930"/>
                </a:lnTo>
                <a:lnTo>
                  <a:pt x="48560" y="55870"/>
                </a:lnTo>
                <a:lnTo>
                  <a:pt x="48540" y="55840"/>
                </a:lnTo>
                <a:lnTo>
                  <a:pt x="48490" y="55800"/>
                </a:lnTo>
                <a:lnTo>
                  <a:pt x="48400" y="55760"/>
                </a:lnTo>
                <a:lnTo>
                  <a:pt x="48300" y="55740"/>
                </a:lnTo>
                <a:lnTo>
                  <a:pt x="48080" y="55730"/>
                </a:lnTo>
                <a:lnTo>
                  <a:pt x="47930" y="55760"/>
                </a:lnTo>
                <a:lnTo>
                  <a:pt x="47880" y="55780"/>
                </a:lnTo>
                <a:lnTo>
                  <a:pt x="47830" y="55800"/>
                </a:lnTo>
                <a:lnTo>
                  <a:pt x="47780" y="55850"/>
                </a:lnTo>
                <a:lnTo>
                  <a:pt x="47710" y="55860"/>
                </a:lnTo>
                <a:lnTo>
                  <a:pt x="47690" y="55880"/>
                </a:lnTo>
                <a:lnTo>
                  <a:pt x="47670" y="55890"/>
                </a:lnTo>
                <a:lnTo>
                  <a:pt x="47580" y="56020"/>
                </a:lnTo>
                <a:lnTo>
                  <a:pt x="47540" y="56060"/>
                </a:lnTo>
                <a:lnTo>
                  <a:pt x="47500" y="56070"/>
                </a:lnTo>
                <a:lnTo>
                  <a:pt x="47400" y="56080"/>
                </a:lnTo>
                <a:lnTo>
                  <a:pt x="47300" y="56110"/>
                </a:lnTo>
                <a:lnTo>
                  <a:pt x="47250" y="56150"/>
                </a:lnTo>
                <a:lnTo>
                  <a:pt x="47220" y="56190"/>
                </a:lnTo>
                <a:lnTo>
                  <a:pt x="47200" y="56240"/>
                </a:lnTo>
                <a:lnTo>
                  <a:pt x="47180" y="56300"/>
                </a:lnTo>
                <a:lnTo>
                  <a:pt x="47110" y="56370"/>
                </a:lnTo>
                <a:lnTo>
                  <a:pt x="47100" y="56410"/>
                </a:lnTo>
                <a:lnTo>
                  <a:pt x="47110" y="56480"/>
                </a:lnTo>
                <a:lnTo>
                  <a:pt x="47140" y="56520"/>
                </a:lnTo>
                <a:lnTo>
                  <a:pt x="47230" y="56540"/>
                </a:lnTo>
                <a:lnTo>
                  <a:pt x="47290" y="56590"/>
                </a:lnTo>
                <a:lnTo>
                  <a:pt x="47420" y="56640"/>
                </a:lnTo>
                <a:lnTo>
                  <a:pt x="47680" y="56760"/>
                </a:lnTo>
                <a:lnTo>
                  <a:pt x="47750" y="56810"/>
                </a:lnTo>
                <a:lnTo>
                  <a:pt x="47830" y="56890"/>
                </a:lnTo>
                <a:lnTo>
                  <a:pt x="47870" y="56920"/>
                </a:lnTo>
                <a:lnTo>
                  <a:pt x="47940" y="56930"/>
                </a:lnTo>
                <a:lnTo>
                  <a:pt x="47980" y="56960"/>
                </a:lnTo>
                <a:lnTo>
                  <a:pt x="48010" y="56970"/>
                </a:lnTo>
                <a:lnTo>
                  <a:pt x="48040" y="56960"/>
                </a:lnTo>
                <a:lnTo>
                  <a:pt x="48090" y="56950"/>
                </a:lnTo>
                <a:lnTo>
                  <a:pt x="48140" y="56950"/>
                </a:lnTo>
                <a:lnTo>
                  <a:pt x="48160" y="56950"/>
                </a:lnTo>
                <a:lnTo>
                  <a:pt x="48180" y="56960"/>
                </a:lnTo>
                <a:lnTo>
                  <a:pt x="48210" y="56990"/>
                </a:lnTo>
                <a:lnTo>
                  <a:pt x="48250" y="57020"/>
                </a:lnTo>
                <a:lnTo>
                  <a:pt x="48270" y="57030"/>
                </a:lnTo>
                <a:lnTo>
                  <a:pt x="48310" y="57060"/>
                </a:lnTo>
                <a:lnTo>
                  <a:pt x="48360" y="57060"/>
                </a:lnTo>
                <a:lnTo>
                  <a:pt x="48530" y="56990"/>
                </a:lnTo>
                <a:lnTo>
                  <a:pt x="48550" y="56990"/>
                </a:lnTo>
                <a:lnTo>
                  <a:pt x="48550" y="57000"/>
                </a:lnTo>
                <a:lnTo>
                  <a:pt x="48580" y="57070"/>
                </a:lnTo>
                <a:lnTo>
                  <a:pt x="48570" y="57110"/>
                </a:lnTo>
                <a:lnTo>
                  <a:pt x="48530" y="57150"/>
                </a:lnTo>
                <a:lnTo>
                  <a:pt x="48280" y="57320"/>
                </a:lnTo>
                <a:lnTo>
                  <a:pt x="48040" y="57420"/>
                </a:lnTo>
                <a:lnTo>
                  <a:pt x="47620" y="57540"/>
                </a:lnTo>
                <a:lnTo>
                  <a:pt x="47250" y="57810"/>
                </a:lnTo>
                <a:lnTo>
                  <a:pt x="47190" y="57890"/>
                </a:lnTo>
                <a:lnTo>
                  <a:pt x="47150" y="57930"/>
                </a:lnTo>
                <a:lnTo>
                  <a:pt x="47100" y="57960"/>
                </a:lnTo>
                <a:lnTo>
                  <a:pt x="47070" y="57980"/>
                </a:lnTo>
                <a:lnTo>
                  <a:pt x="47050" y="58040"/>
                </a:lnTo>
                <a:lnTo>
                  <a:pt x="47050" y="58090"/>
                </a:lnTo>
                <a:lnTo>
                  <a:pt x="47060" y="58140"/>
                </a:lnTo>
                <a:lnTo>
                  <a:pt x="47070" y="58200"/>
                </a:lnTo>
                <a:lnTo>
                  <a:pt x="47050" y="58250"/>
                </a:lnTo>
                <a:lnTo>
                  <a:pt x="47020" y="58280"/>
                </a:lnTo>
                <a:lnTo>
                  <a:pt x="46980" y="58310"/>
                </a:lnTo>
                <a:lnTo>
                  <a:pt x="46810" y="58490"/>
                </a:lnTo>
                <a:lnTo>
                  <a:pt x="46740" y="58630"/>
                </a:lnTo>
                <a:lnTo>
                  <a:pt x="46700" y="58680"/>
                </a:lnTo>
                <a:lnTo>
                  <a:pt x="46590" y="58780"/>
                </a:lnTo>
                <a:lnTo>
                  <a:pt x="46570" y="58800"/>
                </a:lnTo>
                <a:lnTo>
                  <a:pt x="46490" y="58940"/>
                </a:lnTo>
                <a:lnTo>
                  <a:pt x="46480" y="58970"/>
                </a:lnTo>
                <a:lnTo>
                  <a:pt x="46450" y="59020"/>
                </a:lnTo>
                <a:lnTo>
                  <a:pt x="46440" y="59040"/>
                </a:lnTo>
                <a:lnTo>
                  <a:pt x="46450" y="59210"/>
                </a:lnTo>
                <a:lnTo>
                  <a:pt x="46460" y="59250"/>
                </a:lnTo>
                <a:lnTo>
                  <a:pt x="46500" y="59350"/>
                </a:lnTo>
                <a:lnTo>
                  <a:pt x="46490" y="59380"/>
                </a:lnTo>
                <a:lnTo>
                  <a:pt x="46480" y="59440"/>
                </a:lnTo>
                <a:lnTo>
                  <a:pt x="46480" y="59500"/>
                </a:lnTo>
                <a:lnTo>
                  <a:pt x="46490" y="59520"/>
                </a:lnTo>
                <a:lnTo>
                  <a:pt x="46520" y="59540"/>
                </a:lnTo>
                <a:lnTo>
                  <a:pt x="46540" y="59590"/>
                </a:lnTo>
                <a:lnTo>
                  <a:pt x="46550" y="59650"/>
                </a:lnTo>
                <a:lnTo>
                  <a:pt x="46570" y="59690"/>
                </a:lnTo>
                <a:lnTo>
                  <a:pt x="46570" y="59730"/>
                </a:lnTo>
                <a:lnTo>
                  <a:pt x="46570" y="59840"/>
                </a:lnTo>
                <a:lnTo>
                  <a:pt x="46570" y="59880"/>
                </a:lnTo>
                <a:lnTo>
                  <a:pt x="46600" y="59890"/>
                </a:lnTo>
                <a:lnTo>
                  <a:pt x="46640" y="59880"/>
                </a:lnTo>
                <a:lnTo>
                  <a:pt x="46660" y="59910"/>
                </a:lnTo>
                <a:lnTo>
                  <a:pt x="46610" y="59950"/>
                </a:lnTo>
                <a:lnTo>
                  <a:pt x="46630" y="60010"/>
                </a:lnTo>
                <a:lnTo>
                  <a:pt x="46630" y="60060"/>
                </a:lnTo>
                <a:lnTo>
                  <a:pt x="46680" y="60090"/>
                </a:lnTo>
                <a:lnTo>
                  <a:pt x="46750" y="60080"/>
                </a:lnTo>
                <a:lnTo>
                  <a:pt x="46700" y="60130"/>
                </a:lnTo>
                <a:lnTo>
                  <a:pt x="46660" y="60180"/>
                </a:lnTo>
                <a:lnTo>
                  <a:pt x="46640" y="60220"/>
                </a:lnTo>
                <a:lnTo>
                  <a:pt x="46650" y="60270"/>
                </a:lnTo>
                <a:lnTo>
                  <a:pt x="46650" y="60310"/>
                </a:lnTo>
                <a:lnTo>
                  <a:pt x="46680" y="60320"/>
                </a:lnTo>
                <a:lnTo>
                  <a:pt x="46690" y="60380"/>
                </a:lnTo>
                <a:lnTo>
                  <a:pt x="46660" y="60390"/>
                </a:lnTo>
                <a:lnTo>
                  <a:pt x="46590" y="60410"/>
                </a:lnTo>
                <a:lnTo>
                  <a:pt x="46550" y="60430"/>
                </a:lnTo>
                <a:lnTo>
                  <a:pt x="46520" y="60460"/>
                </a:lnTo>
                <a:lnTo>
                  <a:pt x="46500" y="60560"/>
                </a:lnTo>
                <a:lnTo>
                  <a:pt x="46500" y="60630"/>
                </a:lnTo>
                <a:lnTo>
                  <a:pt x="46500" y="60670"/>
                </a:lnTo>
                <a:lnTo>
                  <a:pt x="46530" y="60720"/>
                </a:lnTo>
                <a:lnTo>
                  <a:pt x="46550" y="60740"/>
                </a:lnTo>
                <a:lnTo>
                  <a:pt x="46560" y="60750"/>
                </a:lnTo>
                <a:lnTo>
                  <a:pt x="46580" y="60770"/>
                </a:lnTo>
                <a:lnTo>
                  <a:pt x="46570" y="60800"/>
                </a:lnTo>
                <a:lnTo>
                  <a:pt x="46580" y="60820"/>
                </a:lnTo>
                <a:lnTo>
                  <a:pt x="46590" y="60850"/>
                </a:lnTo>
                <a:lnTo>
                  <a:pt x="46610" y="60870"/>
                </a:lnTo>
                <a:lnTo>
                  <a:pt x="46600" y="60890"/>
                </a:lnTo>
                <a:lnTo>
                  <a:pt x="46600" y="60910"/>
                </a:lnTo>
                <a:lnTo>
                  <a:pt x="46630" y="60950"/>
                </a:lnTo>
                <a:lnTo>
                  <a:pt x="46660" y="60950"/>
                </a:lnTo>
                <a:lnTo>
                  <a:pt x="46680" y="60960"/>
                </a:lnTo>
                <a:lnTo>
                  <a:pt x="46680" y="61010"/>
                </a:lnTo>
                <a:lnTo>
                  <a:pt x="46690" y="61040"/>
                </a:lnTo>
                <a:lnTo>
                  <a:pt x="46660" y="61050"/>
                </a:lnTo>
                <a:lnTo>
                  <a:pt x="46650" y="61080"/>
                </a:lnTo>
                <a:lnTo>
                  <a:pt x="46650" y="61100"/>
                </a:lnTo>
                <a:lnTo>
                  <a:pt x="46620" y="61100"/>
                </a:lnTo>
                <a:lnTo>
                  <a:pt x="46600" y="61100"/>
                </a:lnTo>
                <a:lnTo>
                  <a:pt x="46590" y="61120"/>
                </a:lnTo>
                <a:lnTo>
                  <a:pt x="46580" y="61150"/>
                </a:lnTo>
                <a:lnTo>
                  <a:pt x="46560" y="61160"/>
                </a:lnTo>
                <a:lnTo>
                  <a:pt x="46540" y="61170"/>
                </a:lnTo>
                <a:lnTo>
                  <a:pt x="46560" y="61190"/>
                </a:lnTo>
                <a:lnTo>
                  <a:pt x="46560" y="61200"/>
                </a:lnTo>
                <a:lnTo>
                  <a:pt x="46540" y="61210"/>
                </a:lnTo>
                <a:lnTo>
                  <a:pt x="46550" y="61220"/>
                </a:lnTo>
                <a:lnTo>
                  <a:pt x="46540" y="61230"/>
                </a:lnTo>
                <a:lnTo>
                  <a:pt x="46520" y="61230"/>
                </a:lnTo>
                <a:lnTo>
                  <a:pt x="46500" y="61210"/>
                </a:lnTo>
                <a:lnTo>
                  <a:pt x="46490" y="61220"/>
                </a:lnTo>
                <a:lnTo>
                  <a:pt x="46490" y="61240"/>
                </a:lnTo>
                <a:lnTo>
                  <a:pt x="46500" y="61250"/>
                </a:lnTo>
                <a:lnTo>
                  <a:pt x="46500" y="61270"/>
                </a:lnTo>
                <a:lnTo>
                  <a:pt x="46480" y="61270"/>
                </a:lnTo>
                <a:lnTo>
                  <a:pt x="46470" y="61290"/>
                </a:lnTo>
                <a:lnTo>
                  <a:pt x="46460" y="61290"/>
                </a:lnTo>
                <a:lnTo>
                  <a:pt x="46450" y="61310"/>
                </a:lnTo>
                <a:lnTo>
                  <a:pt x="46460" y="61320"/>
                </a:lnTo>
                <a:lnTo>
                  <a:pt x="46480" y="61330"/>
                </a:lnTo>
                <a:lnTo>
                  <a:pt x="46490" y="61340"/>
                </a:lnTo>
                <a:lnTo>
                  <a:pt x="46490" y="61360"/>
                </a:lnTo>
                <a:lnTo>
                  <a:pt x="46480" y="61380"/>
                </a:lnTo>
                <a:lnTo>
                  <a:pt x="46470" y="61390"/>
                </a:lnTo>
                <a:lnTo>
                  <a:pt x="46490" y="61410"/>
                </a:lnTo>
                <a:lnTo>
                  <a:pt x="46500" y="61410"/>
                </a:lnTo>
                <a:lnTo>
                  <a:pt x="46510" y="61400"/>
                </a:lnTo>
                <a:lnTo>
                  <a:pt x="46520" y="61400"/>
                </a:lnTo>
                <a:lnTo>
                  <a:pt x="46550" y="61410"/>
                </a:lnTo>
                <a:lnTo>
                  <a:pt x="46550" y="61420"/>
                </a:lnTo>
                <a:lnTo>
                  <a:pt x="46540" y="61440"/>
                </a:lnTo>
                <a:lnTo>
                  <a:pt x="46540" y="61450"/>
                </a:lnTo>
                <a:lnTo>
                  <a:pt x="46560" y="61460"/>
                </a:lnTo>
                <a:lnTo>
                  <a:pt x="46560" y="61470"/>
                </a:lnTo>
                <a:lnTo>
                  <a:pt x="46540" y="61480"/>
                </a:lnTo>
                <a:lnTo>
                  <a:pt x="46510" y="61470"/>
                </a:lnTo>
                <a:lnTo>
                  <a:pt x="46500" y="61480"/>
                </a:lnTo>
                <a:lnTo>
                  <a:pt x="46490" y="61500"/>
                </a:lnTo>
                <a:lnTo>
                  <a:pt x="46480" y="61520"/>
                </a:lnTo>
                <a:lnTo>
                  <a:pt x="46470" y="61520"/>
                </a:lnTo>
                <a:lnTo>
                  <a:pt x="46470" y="61500"/>
                </a:lnTo>
                <a:lnTo>
                  <a:pt x="46470" y="61470"/>
                </a:lnTo>
                <a:lnTo>
                  <a:pt x="46460" y="61450"/>
                </a:lnTo>
                <a:lnTo>
                  <a:pt x="46440" y="61450"/>
                </a:lnTo>
                <a:lnTo>
                  <a:pt x="46410" y="61450"/>
                </a:lnTo>
                <a:lnTo>
                  <a:pt x="46410" y="61470"/>
                </a:lnTo>
                <a:lnTo>
                  <a:pt x="46390" y="61470"/>
                </a:lnTo>
                <a:lnTo>
                  <a:pt x="46380" y="61470"/>
                </a:lnTo>
                <a:lnTo>
                  <a:pt x="46360" y="61470"/>
                </a:lnTo>
                <a:lnTo>
                  <a:pt x="46360" y="61490"/>
                </a:lnTo>
                <a:lnTo>
                  <a:pt x="46370" y="61510"/>
                </a:lnTo>
                <a:lnTo>
                  <a:pt x="46390" y="61530"/>
                </a:lnTo>
                <a:lnTo>
                  <a:pt x="46390" y="61540"/>
                </a:lnTo>
                <a:lnTo>
                  <a:pt x="46370" y="61550"/>
                </a:lnTo>
                <a:lnTo>
                  <a:pt x="46350" y="61550"/>
                </a:lnTo>
                <a:lnTo>
                  <a:pt x="46330" y="61560"/>
                </a:lnTo>
                <a:lnTo>
                  <a:pt x="46320" y="61580"/>
                </a:lnTo>
                <a:lnTo>
                  <a:pt x="46330" y="61600"/>
                </a:lnTo>
                <a:lnTo>
                  <a:pt x="46350" y="61620"/>
                </a:lnTo>
                <a:lnTo>
                  <a:pt x="46370" y="61620"/>
                </a:lnTo>
                <a:lnTo>
                  <a:pt x="46380" y="61640"/>
                </a:lnTo>
                <a:lnTo>
                  <a:pt x="46400" y="61640"/>
                </a:lnTo>
                <a:lnTo>
                  <a:pt x="46390" y="61660"/>
                </a:lnTo>
                <a:lnTo>
                  <a:pt x="46370" y="61680"/>
                </a:lnTo>
                <a:lnTo>
                  <a:pt x="46360" y="61680"/>
                </a:lnTo>
                <a:lnTo>
                  <a:pt x="46360" y="61650"/>
                </a:lnTo>
                <a:lnTo>
                  <a:pt x="46340" y="61650"/>
                </a:lnTo>
                <a:lnTo>
                  <a:pt x="46330" y="61660"/>
                </a:lnTo>
                <a:lnTo>
                  <a:pt x="46320" y="61680"/>
                </a:lnTo>
                <a:lnTo>
                  <a:pt x="46320" y="61700"/>
                </a:lnTo>
                <a:lnTo>
                  <a:pt x="46310" y="61690"/>
                </a:lnTo>
                <a:lnTo>
                  <a:pt x="46290" y="61680"/>
                </a:lnTo>
                <a:lnTo>
                  <a:pt x="46290" y="61650"/>
                </a:lnTo>
                <a:lnTo>
                  <a:pt x="46270" y="61640"/>
                </a:lnTo>
                <a:lnTo>
                  <a:pt x="46260" y="61650"/>
                </a:lnTo>
                <a:lnTo>
                  <a:pt x="46260" y="61640"/>
                </a:lnTo>
                <a:lnTo>
                  <a:pt x="46250" y="61630"/>
                </a:lnTo>
                <a:lnTo>
                  <a:pt x="46230" y="61640"/>
                </a:lnTo>
                <a:lnTo>
                  <a:pt x="46200" y="61650"/>
                </a:lnTo>
                <a:lnTo>
                  <a:pt x="46180" y="61650"/>
                </a:lnTo>
                <a:lnTo>
                  <a:pt x="46170" y="61670"/>
                </a:lnTo>
                <a:lnTo>
                  <a:pt x="46170" y="61690"/>
                </a:lnTo>
                <a:lnTo>
                  <a:pt x="46180" y="61720"/>
                </a:lnTo>
                <a:lnTo>
                  <a:pt x="46150" y="61720"/>
                </a:lnTo>
                <a:lnTo>
                  <a:pt x="46140" y="61730"/>
                </a:lnTo>
                <a:lnTo>
                  <a:pt x="46100" y="61730"/>
                </a:lnTo>
                <a:lnTo>
                  <a:pt x="46010" y="61780"/>
                </a:lnTo>
                <a:lnTo>
                  <a:pt x="45940" y="61860"/>
                </a:lnTo>
                <a:lnTo>
                  <a:pt x="45900" y="61840"/>
                </a:lnTo>
                <a:lnTo>
                  <a:pt x="45800" y="61920"/>
                </a:lnTo>
                <a:lnTo>
                  <a:pt x="45770" y="61960"/>
                </a:lnTo>
                <a:lnTo>
                  <a:pt x="45750" y="62000"/>
                </a:lnTo>
                <a:lnTo>
                  <a:pt x="45730" y="62020"/>
                </a:lnTo>
                <a:lnTo>
                  <a:pt x="45720" y="62050"/>
                </a:lnTo>
                <a:lnTo>
                  <a:pt x="45690" y="62110"/>
                </a:lnTo>
                <a:lnTo>
                  <a:pt x="45700" y="62190"/>
                </a:lnTo>
                <a:lnTo>
                  <a:pt x="45700" y="62240"/>
                </a:lnTo>
                <a:lnTo>
                  <a:pt x="45690" y="62280"/>
                </a:lnTo>
                <a:lnTo>
                  <a:pt x="45680" y="62300"/>
                </a:lnTo>
                <a:lnTo>
                  <a:pt x="45650" y="62310"/>
                </a:lnTo>
                <a:lnTo>
                  <a:pt x="45630" y="62330"/>
                </a:lnTo>
                <a:lnTo>
                  <a:pt x="45630" y="62390"/>
                </a:lnTo>
                <a:lnTo>
                  <a:pt x="45650" y="62400"/>
                </a:lnTo>
                <a:lnTo>
                  <a:pt x="45640" y="62410"/>
                </a:lnTo>
                <a:lnTo>
                  <a:pt x="45630" y="62440"/>
                </a:lnTo>
                <a:lnTo>
                  <a:pt x="45650" y="62510"/>
                </a:lnTo>
                <a:lnTo>
                  <a:pt x="45690" y="62520"/>
                </a:lnTo>
                <a:lnTo>
                  <a:pt x="45720" y="62520"/>
                </a:lnTo>
                <a:lnTo>
                  <a:pt x="45720" y="62530"/>
                </a:lnTo>
                <a:lnTo>
                  <a:pt x="45740" y="62530"/>
                </a:lnTo>
                <a:lnTo>
                  <a:pt x="45750" y="62540"/>
                </a:lnTo>
                <a:lnTo>
                  <a:pt x="45760" y="62560"/>
                </a:lnTo>
                <a:lnTo>
                  <a:pt x="45790" y="62560"/>
                </a:lnTo>
                <a:lnTo>
                  <a:pt x="45820" y="62550"/>
                </a:lnTo>
                <a:lnTo>
                  <a:pt x="45860" y="62560"/>
                </a:lnTo>
                <a:lnTo>
                  <a:pt x="45900" y="62590"/>
                </a:lnTo>
                <a:lnTo>
                  <a:pt x="45950" y="62580"/>
                </a:lnTo>
                <a:lnTo>
                  <a:pt x="45990" y="62630"/>
                </a:lnTo>
                <a:lnTo>
                  <a:pt x="46030" y="62640"/>
                </a:lnTo>
                <a:lnTo>
                  <a:pt x="46060" y="62690"/>
                </a:lnTo>
                <a:lnTo>
                  <a:pt x="46030" y="62690"/>
                </a:lnTo>
                <a:lnTo>
                  <a:pt x="46000" y="62730"/>
                </a:lnTo>
                <a:lnTo>
                  <a:pt x="45980" y="62740"/>
                </a:lnTo>
                <a:lnTo>
                  <a:pt x="45970" y="62760"/>
                </a:lnTo>
                <a:lnTo>
                  <a:pt x="45950" y="62770"/>
                </a:lnTo>
                <a:lnTo>
                  <a:pt x="45920" y="62760"/>
                </a:lnTo>
                <a:lnTo>
                  <a:pt x="45900" y="62790"/>
                </a:lnTo>
                <a:lnTo>
                  <a:pt x="45880" y="62810"/>
                </a:lnTo>
                <a:lnTo>
                  <a:pt x="45890" y="62840"/>
                </a:lnTo>
                <a:lnTo>
                  <a:pt x="45920" y="62870"/>
                </a:lnTo>
                <a:lnTo>
                  <a:pt x="45930" y="62910"/>
                </a:lnTo>
                <a:lnTo>
                  <a:pt x="45890" y="62900"/>
                </a:lnTo>
                <a:lnTo>
                  <a:pt x="45870" y="62880"/>
                </a:lnTo>
                <a:lnTo>
                  <a:pt x="45850" y="62910"/>
                </a:lnTo>
                <a:lnTo>
                  <a:pt x="45860" y="62920"/>
                </a:lnTo>
                <a:lnTo>
                  <a:pt x="45890" y="62970"/>
                </a:lnTo>
                <a:lnTo>
                  <a:pt x="45800" y="63020"/>
                </a:lnTo>
                <a:lnTo>
                  <a:pt x="45760" y="63010"/>
                </a:lnTo>
                <a:lnTo>
                  <a:pt x="45720" y="63020"/>
                </a:lnTo>
                <a:lnTo>
                  <a:pt x="45710" y="63070"/>
                </a:lnTo>
                <a:lnTo>
                  <a:pt x="45610" y="62990"/>
                </a:lnTo>
                <a:lnTo>
                  <a:pt x="45580" y="62950"/>
                </a:lnTo>
                <a:lnTo>
                  <a:pt x="45510" y="62970"/>
                </a:lnTo>
                <a:lnTo>
                  <a:pt x="45470" y="62970"/>
                </a:lnTo>
                <a:lnTo>
                  <a:pt x="45440" y="63000"/>
                </a:lnTo>
                <a:lnTo>
                  <a:pt x="45420" y="62990"/>
                </a:lnTo>
                <a:lnTo>
                  <a:pt x="45420" y="62930"/>
                </a:lnTo>
                <a:lnTo>
                  <a:pt x="45390" y="62900"/>
                </a:lnTo>
                <a:lnTo>
                  <a:pt x="45360" y="62900"/>
                </a:lnTo>
                <a:lnTo>
                  <a:pt x="45330" y="62900"/>
                </a:lnTo>
                <a:lnTo>
                  <a:pt x="45290" y="62910"/>
                </a:lnTo>
                <a:lnTo>
                  <a:pt x="45290" y="62960"/>
                </a:lnTo>
                <a:lnTo>
                  <a:pt x="45300" y="63000"/>
                </a:lnTo>
                <a:lnTo>
                  <a:pt x="45250" y="63000"/>
                </a:lnTo>
                <a:lnTo>
                  <a:pt x="45200" y="63030"/>
                </a:lnTo>
                <a:lnTo>
                  <a:pt x="45140" y="63010"/>
                </a:lnTo>
                <a:lnTo>
                  <a:pt x="45090" y="62950"/>
                </a:lnTo>
                <a:lnTo>
                  <a:pt x="45030" y="62890"/>
                </a:lnTo>
                <a:lnTo>
                  <a:pt x="44970" y="62900"/>
                </a:lnTo>
                <a:lnTo>
                  <a:pt x="44840" y="62850"/>
                </a:lnTo>
                <a:lnTo>
                  <a:pt x="44720" y="62880"/>
                </a:lnTo>
                <a:lnTo>
                  <a:pt x="44650" y="62860"/>
                </a:lnTo>
                <a:lnTo>
                  <a:pt x="44610" y="62930"/>
                </a:lnTo>
                <a:lnTo>
                  <a:pt x="44530" y="63000"/>
                </a:lnTo>
                <a:lnTo>
                  <a:pt x="44480" y="63050"/>
                </a:lnTo>
                <a:lnTo>
                  <a:pt x="44440" y="63020"/>
                </a:lnTo>
                <a:lnTo>
                  <a:pt x="44410" y="63020"/>
                </a:lnTo>
                <a:lnTo>
                  <a:pt x="44370" y="63010"/>
                </a:lnTo>
                <a:lnTo>
                  <a:pt x="44340" y="63010"/>
                </a:lnTo>
                <a:lnTo>
                  <a:pt x="44300" y="63020"/>
                </a:lnTo>
                <a:lnTo>
                  <a:pt x="44290" y="63050"/>
                </a:lnTo>
                <a:lnTo>
                  <a:pt x="44250" y="63040"/>
                </a:lnTo>
                <a:lnTo>
                  <a:pt x="44230" y="63070"/>
                </a:lnTo>
                <a:lnTo>
                  <a:pt x="44100" y="63110"/>
                </a:lnTo>
                <a:lnTo>
                  <a:pt x="44040" y="63140"/>
                </a:lnTo>
                <a:lnTo>
                  <a:pt x="43980" y="63210"/>
                </a:lnTo>
                <a:lnTo>
                  <a:pt x="43980" y="63270"/>
                </a:lnTo>
                <a:lnTo>
                  <a:pt x="44080" y="63300"/>
                </a:lnTo>
                <a:lnTo>
                  <a:pt x="44120" y="63320"/>
                </a:lnTo>
                <a:lnTo>
                  <a:pt x="44080" y="63380"/>
                </a:lnTo>
                <a:lnTo>
                  <a:pt x="43880" y="63300"/>
                </a:lnTo>
                <a:lnTo>
                  <a:pt x="43850" y="63290"/>
                </a:lnTo>
                <a:lnTo>
                  <a:pt x="43850" y="63370"/>
                </a:lnTo>
                <a:lnTo>
                  <a:pt x="43940" y="63400"/>
                </a:lnTo>
                <a:lnTo>
                  <a:pt x="43980" y="63450"/>
                </a:lnTo>
                <a:lnTo>
                  <a:pt x="43980" y="63520"/>
                </a:lnTo>
                <a:lnTo>
                  <a:pt x="43900" y="63520"/>
                </a:lnTo>
                <a:lnTo>
                  <a:pt x="43680" y="63520"/>
                </a:lnTo>
                <a:lnTo>
                  <a:pt x="43440" y="63560"/>
                </a:lnTo>
                <a:lnTo>
                  <a:pt x="43260" y="63580"/>
                </a:lnTo>
                <a:lnTo>
                  <a:pt x="43140" y="63640"/>
                </a:lnTo>
                <a:lnTo>
                  <a:pt x="43070" y="63700"/>
                </a:lnTo>
                <a:lnTo>
                  <a:pt x="42970" y="63780"/>
                </a:lnTo>
                <a:lnTo>
                  <a:pt x="42860" y="63910"/>
                </a:lnTo>
                <a:lnTo>
                  <a:pt x="42790" y="64040"/>
                </a:lnTo>
                <a:lnTo>
                  <a:pt x="42720" y="64140"/>
                </a:lnTo>
                <a:lnTo>
                  <a:pt x="42650" y="64240"/>
                </a:lnTo>
                <a:lnTo>
                  <a:pt x="42580" y="64360"/>
                </a:lnTo>
                <a:lnTo>
                  <a:pt x="42530" y="64440"/>
                </a:lnTo>
                <a:lnTo>
                  <a:pt x="42430" y="64540"/>
                </a:lnTo>
                <a:lnTo>
                  <a:pt x="42390" y="64620"/>
                </a:lnTo>
                <a:lnTo>
                  <a:pt x="42360" y="64660"/>
                </a:lnTo>
                <a:lnTo>
                  <a:pt x="42310" y="64690"/>
                </a:lnTo>
                <a:lnTo>
                  <a:pt x="42280" y="64750"/>
                </a:lnTo>
                <a:lnTo>
                  <a:pt x="42260" y="64830"/>
                </a:lnTo>
                <a:lnTo>
                  <a:pt x="42260" y="64920"/>
                </a:lnTo>
                <a:lnTo>
                  <a:pt x="42260" y="64970"/>
                </a:lnTo>
                <a:lnTo>
                  <a:pt x="42300" y="65000"/>
                </a:lnTo>
                <a:lnTo>
                  <a:pt x="42290" y="65030"/>
                </a:lnTo>
                <a:lnTo>
                  <a:pt x="42280" y="65050"/>
                </a:lnTo>
                <a:lnTo>
                  <a:pt x="42240" y="65050"/>
                </a:lnTo>
                <a:lnTo>
                  <a:pt x="42240" y="65100"/>
                </a:lnTo>
                <a:lnTo>
                  <a:pt x="42230" y="65130"/>
                </a:lnTo>
                <a:lnTo>
                  <a:pt x="42230" y="65150"/>
                </a:lnTo>
                <a:lnTo>
                  <a:pt x="42250" y="65180"/>
                </a:lnTo>
                <a:lnTo>
                  <a:pt x="42240" y="65210"/>
                </a:lnTo>
                <a:lnTo>
                  <a:pt x="42210" y="65230"/>
                </a:lnTo>
                <a:lnTo>
                  <a:pt x="42170" y="65220"/>
                </a:lnTo>
                <a:lnTo>
                  <a:pt x="42110" y="65270"/>
                </a:lnTo>
                <a:lnTo>
                  <a:pt x="42080" y="65300"/>
                </a:lnTo>
                <a:lnTo>
                  <a:pt x="42050" y="65320"/>
                </a:lnTo>
                <a:lnTo>
                  <a:pt x="42010" y="65430"/>
                </a:lnTo>
                <a:lnTo>
                  <a:pt x="41950" y="65480"/>
                </a:lnTo>
                <a:lnTo>
                  <a:pt x="41930" y="65540"/>
                </a:lnTo>
                <a:lnTo>
                  <a:pt x="41880" y="65590"/>
                </a:lnTo>
                <a:lnTo>
                  <a:pt x="41860" y="65640"/>
                </a:lnTo>
                <a:lnTo>
                  <a:pt x="41890" y="65720"/>
                </a:lnTo>
                <a:lnTo>
                  <a:pt x="41840" y="65740"/>
                </a:lnTo>
                <a:lnTo>
                  <a:pt x="41800" y="65820"/>
                </a:lnTo>
                <a:lnTo>
                  <a:pt x="41790" y="65840"/>
                </a:lnTo>
                <a:lnTo>
                  <a:pt x="41780" y="65840"/>
                </a:lnTo>
                <a:lnTo>
                  <a:pt x="40160" y="65840"/>
                </a:lnTo>
                <a:lnTo>
                  <a:pt x="37540" y="65840"/>
                </a:lnTo>
                <a:lnTo>
                  <a:pt x="33370" y="65840"/>
                </a:lnTo>
                <a:lnTo>
                  <a:pt x="33360" y="65840"/>
                </a:lnTo>
                <a:lnTo>
                  <a:pt x="33440" y="65750"/>
                </a:lnTo>
                <a:lnTo>
                  <a:pt x="33420" y="65640"/>
                </a:lnTo>
                <a:lnTo>
                  <a:pt x="33380" y="65560"/>
                </a:lnTo>
                <a:lnTo>
                  <a:pt x="33330" y="65500"/>
                </a:lnTo>
                <a:lnTo>
                  <a:pt x="33260" y="65450"/>
                </a:lnTo>
                <a:lnTo>
                  <a:pt x="33170" y="65420"/>
                </a:lnTo>
                <a:lnTo>
                  <a:pt x="33140" y="65390"/>
                </a:lnTo>
                <a:lnTo>
                  <a:pt x="33120" y="65340"/>
                </a:lnTo>
                <a:lnTo>
                  <a:pt x="33130" y="65290"/>
                </a:lnTo>
                <a:lnTo>
                  <a:pt x="33150" y="65250"/>
                </a:lnTo>
                <a:lnTo>
                  <a:pt x="33160" y="65210"/>
                </a:lnTo>
                <a:lnTo>
                  <a:pt x="33130" y="65150"/>
                </a:lnTo>
                <a:lnTo>
                  <a:pt x="33070" y="65100"/>
                </a:lnTo>
                <a:lnTo>
                  <a:pt x="33050" y="65070"/>
                </a:lnTo>
                <a:lnTo>
                  <a:pt x="33050" y="65020"/>
                </a:lnTo>
                <a:lnTo>
                  <a:pt x="33050" y="65000"/>
                </a:lnTo>
                <a:lnTo>
                  <a:pt x="33090" y="64940"/>
                </a:lnTo>
                <a:lnTo>
                  <a:pt x="33090" y="64920"/>
                </a:lnTo>
                <a:lnTo>
                  <a:pt x="33090" y="64900"/>
                </a:lnTo>
                <a:lnTo>
                  <a:pt x="33080" y="64880"/>
                </a:lnTo>
                <a:lnTo>
                  <a:pt x="33080" y="64860"/>
                </a:lnTo>
                <a:lnTo>
                  <a:pt x="33080" y="64810"/>
                </a:lnTo>
                <a:lnTo>
                  <a:pt x="33090" y="64780"/>
                </a:lnTo>
                <a:lnTo>
                  <a:pt x="33120" y="64700"/>
                </a:lnTo>
                <a:lnTo>
                  <a:pt x="33140" y="64690"/>
                </a:lnTo>
                <a:lnTo>
                  <a:pt x="33150" y="64670"/>
                </a:lnTo>
                <a:lnTo>
                  <a:pt x="33160" y="64660"/>
                </a:lnTo>
                <a:lnTo>
                  <a:pt x="33170" y="64640"/>
                </a:lnTo>
                <a:lnTo>
                  <a:pt x="33160" y="64610"/>
                </a:lnTo>
                <a:lnTo>
                  <a:pt x="33130" y="64580"/>
                </a:lnTo>
                <a:lnTo>
                  <a:pt x="33120" y="64570"/>
                </a:lnTo>
                <a:lnTo>
                  <a:pt x="33160" y="64500"/>
                </a:lnTo>
                <a:lnTo>
                  <a:pt x="33230" y="64450"/>
                </a:lnTo>
                <a:lnTo>
                  <a:pt x="33320" y="64430"/>
                </a:lnTo>
                <a:lnTo>
                  <a:pt x="33380" y="64420"/>
                </a:lnTo>
                <a:lnTo>
                  <a:pt x="33550" y="64430"/>
                </a:lnTo>
                <a:lnTo>
                  <a:pt x="33620" y="64410"/>
                </a:lnTo>
                <a:lnTo>
                  <a:pt x="33700" y="64350"/>
                </a:lnTo>
                <a:lnTo>
                  <a:pt x="33720" y="64310"/>
                </a:lnTo>
                <a:lnTo>
                  <a:pt x="33710" y="64260"/>
                </a:lnTo>
                <a:lnTo>
                  <a:pt x="33670" y="64180"/>
                </a:lnTo>
                <a:lnTo>
                  <a:pt x="33650" y="64120"/>
                </a:lnTo>
                <a:lnTo>
                  <a:pt x="33660" y="64090"/>
                </a:lnTo>
                <a:lnTo>
                  <a:pt x="33860" y="64000"/>
                </a:lnTo>
                <a:lnTo>
                  <a:pt x="33900" y="63980"/>
                </a:lnTo>
                <a:lnTo>
                  <a:pt x="33930" y="63940"/>
                </a:lnTo>
                <a:lnTo>
                  <a:pt x="33980" y="63860"/>
                </a:lnTo>
                <a:lnTo>
                  <a:pt x="34020" y="63830"/>
                </a:lnTo>
                <a:lnTo>
                  <a:pt x="34060" y="63770"/>
                </a:lnTo>
                <a:lnTo>
                  <a:pt x="34050" y="63670"/>
                </a:lnTo>
                <a:lnTo>
                  <a:pt x="34010" y="63570"/>
                </a:lnTo>
                <a:lnTo>
                  <a:pt x="33960" y="63500"/>
                </a:lnTo>
                <a:lnTo>
                  <a:pt x="33890" y="63430"/>
                </a:lnTo>
                <a:lnTo>
                  <a:pt x="33780" y="63350"/>
                </a:lnTo>
                <a:lnTo>
                  <a:pt x="33700" y="63250"/>
                </a:lnTo>
                <a:lnTo>
                  <a:pt x="33680" y="63210"/>
                </a:lnTo>
                <a:lnTo>
                  <a:pt x="33640" y="63080"/>
                </a:lnTo>
                <a:lnTo>
                  <a:pt x="33560" y="62900"/>
                </a:lnTo>
                <a:lnTo>
                  <a:pt x="33490" y="62820"/>
                </a:lnTo>
                <a:lnTo>
                  <a:pt x="33420" y="62810"/>
                </a:lnTo>
                <a:lnTo>
                  <a:pt x="33340" y="62820"/>
                </a:lnTo>
                <a:lnTo>
                  <a:pt x="33250" y="62810"/>
                </a:lnTo>
                <a:lnTo>
                  <a:pt x="33220" y="62780"/>
                </a:lnTo>
                <a:lnTo>
                  <a:pt x="33170" y="62710"/>
                </a:lnTo>
                <a:lnTo>
                  <a:pt x="33130" y="62690"/>
                </a:lnTo>
                <a:lnTo>
                  <a:pt x="33090" y="62670"/>
                </a:lnTo>
                <a:lnTo>
                  <a:pt x="33040" y="62680"/>
                </a:lnTo>
                <a:lnTo>
                  <a:pt x="32990" y="62700"/>
                </a:lnTo>
                <a:lnTo>
                  <a:pt x="32950" y="62720"/>
                </a:lnTo>
                <a:lnTo>
                  <a:pt x="32870" y="62730"/>
                </a:lnTo>
                <a:lnTo>
                  <a:pt x="32780" y="62690"/>
                </a:lnTo>
                <a:lnTo>
                  <a:pt x="32700" y="62640"/>
                </a:lnTo>
                <a:lnTo>
                  <a:pt x="32620" y="62610"/>
                </a:lnTo>
                <a:lnTo>
                  <a:pt x="32530" y="62610"/>
                </a:lnTo>
                <a:lnTo>
                  <a:pt x="32490" y="62600"/>
                </a:lnTo>
                <a:lnTo>
                  <a:pt x="32470" y="62550"/>
                </a:lnTo>
                <a:lnTo>
                  <a:pt x="32480" y="62460"/>
                </a:lnTo>
                <a:lnTo>
                  <a:pt x="32480" y="62410"/>
                </a:lnTo>
                <a:lnTo>
                  <a:pt x="32450" y="62250"/>
                </a:lnTo>
                <a:lnTo>
                  <a:pt x="32480" y="62190"/>
                </a:lnTo>
                <a:lnTo>
                  <a:pt x="32540" y="62170"/>
                </a:lnTo>
                <a:lnTo>
                  <a:pt x="32620" y="62200"/>
                </a:lnTo>
                <a:lnTo>
                  <a:pt x="32660" y="62220"/>
                </a:lnTo>
                <a:lnTo>
                  <a:pt x="32940" y="62270"/>
                </a:lnTo>
                <a:lnTo>
                  <a:pt x="32990" y="62270"/>
                </a:lnTo>
                <a:lnTo>
                  <a:pt x="33020" y="62240"/>
                </a:lnTo>
                <a:lnTo>
                  <a:pt x="33050" y="62200"/>
                </a:lnTo>
                <a:lnTo>
                  <a:pt x="33080" y="62180"/>
                </a:lnTo>
                <a:lnTo>
                  <a:pt x="33130" y="62170"/>
                </a:lnTo>
                <a:lnTo>
                  <a:pt x="33180" y="62180"/>
                </a:lnTo>
                <a:lnTo>
                  <a:pt x="33320" y="62240"/>
                </a:lnTo>
                <a:lnTo>
                  <a:pt x="33400" y="62240"/>
                </a:lnTo>
                <a:lnTo>
                  <a:pt x="33590" y="62160"/>
                </a:lnTo>
                <a:lnTo>
                  <a:pt x="33680" y="62130"/>
                </a:lnTo>
                <a:lnTo>
                  <a:pt x="33760" y="62160"/>
                </a:lnTo>
                <a:lnTo>
                  <a:pt x="33920" y="62280"/>
                </a:lnTo>
                <a:lnTo>
                  <a:pt x="34010" y="62310"/>
                </a:lnTo>
                <a:lnTo>
                  <a:pt x="34090" y="62290"/>
                </a:lnTo>
                <a:lnTo>
                  <a:pt x="34160" y="62230"/>
                </a:lnTo>
                <a:lnTo>
                  <a:pt x="34220" y="62150"/>
                </a:lnTo>
                <a:lnTo>
                  <a:pt x="34230" y="62040"/>
                </a:lnTo>
                <a:lnTo>
                  <a:pt x="34210" y="61930"/>
                </a:lnTo>
                <a:lnTo>
                  <a:pt x="34210" y="61890"/>
                </a:lnTo>
                <a:lnTo>
                  <a:pt x="34220" y="61830"/>
                </a:lnTo>
                <a:lnTo>
                  <a:pt x="34270" y="61740"/>
                </a:lnTo>
                <a:lnTo>
                  <a:pt x="34300" y="61690"/>
                </a:lnTo>
                <a:lnTo>
                  <a:pt x="34320" y="61670"/>
                </a:lnTo>
                <a:lnTo>
                  <a:pt x="34360" y="61670"/>
                </a:lnTo>
                <a:lnTo>
                  <a:pt x="34400" y="61660"/>
                </a:lnTo>
                <a:lnTo>
                  <a:pt x="34440" y="61630"/>
                </a:lnTo>
                <a:lnTo>
                  <a:pt x="34460" y="61570"/>
                </a:lnTo>
                <a:lnTo>
                  <a:pt x="34450" y="61520"/>
                </a:lnTo>
                <a:lnTo>
                  <a:pt x="34440" y="61490"/>
                </a:lnTo>
                <a:lnTo>
                  <a:pt x="34410" y="61460"/>
                </a:lnTo>
                <a:lnTo>
                  <a:pt x="34390" y="61420"/>
                </a:lnTo>
                <a:lnTo>
                  <a:pt x="34370" y="61370"/>
                </a:lnTo>
                <a:lnTo>
                  <a:pt x="34370" y="61330"/>
                </a:lnTo>
                <a:lnTo>
                  <a:pt x="34350" y="61290"/>
                </a:lnTo>
                <a:lnTo>
                  <a:pt x="34320" y="61250"/>
                </a:lnTo>
                <a:lnTo>
                  <a:pt x="34270" y="61220"/>
                </a:lnTo>
                <a:lnTo>
                  <a:pt x="34220" y="61210"/>
                </a:lnTo>
                <a:lnTo>
                  <a:pt x="34110" y="61200"/>
                </a:lnTo>
                <a:lnTo>
                  <a:pt x="33800" y="61140"/>
                </a:lnTo>
                <a:lnTo>
                  <a:pt x="33380" y="61140"/>
                </a:lnTo>
                <a:lnTo>
                  <a:pt x="33270" y="61120"/>
                </a:lnTo>
                <a:lnTo>
                  <a:pt x="33180" y="61120"/>
                </a:lnTo>
                <a:lnTo>
                  <a:pt x="33090" y="61150"/>
                </a:lnTo>
                <a:lnTo>
                  <a:pt x="33010" y="61150"/>
                </a:lnTo>
                <a:lnTo>
                  <a:pt x="32930" y="61070"/>
                </a:lnTo>
                <a:lnTo>
                  <a:pt x="32920" y="61020"/>
                </a:lnTo>
                <a:lnTo>
                  <a:pt x="32950" y="60990"/>
                </a:lnTo>
                <a:lnTo>
                  <a:pt x="33000" y="60970"/>
                </a:lnTo>
                <a:lnTo>
                  <a:pt x="33030" y="60950"/>
                </a:lnTo>
                <a:lnTo>
                  <a:pt x="33040" y="60890"/>
                </a:lnTo>
                <a:lnTo>
                  <a:pt x="33030" y="60850"/>
                </a:lnTo>
                <a:lnTo>
                  <a:pt x="33000" y="60810"/>
                </a:lnTo>
                <a:lnTo>
                  <a:pt x="32990" y="60760"/>
                </a:lnTo>
                <a:lnTo>
                  <a:pt x="32990" y="60710"/>
                </a:lnTo>
                <a:lnTo>
                  <a:pt x="33040" y="60620"/>
                </a:lnTo>
                <a:lnTo>
                  <a:pt x="33040" y="60570"/>
                </a:lnTo>
                <a:lnTo>
                  <a:pt x="33030" y="60520"/>
                </a:lnTo>
                <a:lnTo>
                  <a:pt x="32960" y="60400"/>
                </a:lnTo>
                <a:lnTo>
                  <a:pt x="32930" y="60290"/>
                </a:lnTo>
                <a:lnTo>
                  <a:pt x="32980" y="60250"/>
                </a:lnTo>
                <a:lnTo>
                  <a:pt x="33060" y="60230"/>
                </a:lnTo>
                <a:lnTo>
                  <a:pt x="33130" y="60170"/>
                </a:lnTo>
                <a:lnTo>
                  <a:pt x="33160" y="60110"/>
                </a:lnTo>
                <a:lnTo>
                  <a:pt x="33320" y="59870"/>
                </a:lnTo>
                <a:lnTo>
                  <a:pt x="33340" y="59810"/>
                </a:lnTo>
                <a:lnTo>
                  <a:pt x="33340" y="59770"/>
                </a:lnTo>
                <a:lnTo>
                  <a:pt x="33230" y="59580"/>
                </a:lnTo>
                <a:lnTo>
                  <a:pt x="33200" y="59540"/>
                </a:lnTo>
                <a:lnTo>
                  <a:pt x="33180" y="59530"/>
                </a:lnTo>
                <a:lnTo>
                  <a:pt x="33140" y="59510"/>
                </a:lnTo>
                <a:lnTo>
                  <a:pt x="33130" y="59490"/>
                </a:lnTo>
                <a:lnTo>
                  <a:pt x="33130" y="59460"/>
                </a:lnTo>
                <a:lnTo>
                  <a:pt x="33130" y="59430"/>
                </a:lnTo>
                <a:lnTo>
                  <a:pt x="33140" y="59410"/>
                </a:lnTo>
                <a:lnTo>
                  <a:pt x="33150" y="59390"/>
                </a:lnTo>
                <a:lnTo>
                  <a:pt x="33140" y="59320"/>
                </a:lnTo>
                <a:lnTo>
                  <a:pt x="33130" y="59320"/>
                </a:lnTo>
                <a:lnTo>
                  <a:pt x="33100" y="59340"/>
                </a:lnTo>
                <a:lnTo>
                  <a:pt x="33060" y="59350"/>
                </a:lnTo>
                <a:lnTo>
                  <a:pt x="33020" y="59330"/>
                </a:lnTo>
                <a:lnTo>
                  <a:pt x="33010" y="59290"/>
                </a:lnTo>
                <a:lnTo>
                  <a:pt x="33020" y="59230"/>
                </a:lnTo>
                <a:lnTo>
                  <a:pt x="33040" y="59190"/>
                </a:lnTo>
                <a:lnTo>
                  <a:pt x="33080" y="59170"/>
                </a:lnTo>
                <a:lnTo>
                  <a:pt x="33170" y="59140"/>
                </a:lnTo>
                <a:lnTo>
                  <a:pt x="33210" y="59110"/>
                </a:lnTo>
                <a:lnTo>
                  <a:pt x="33240" y="59080"/>
                </a:lnTo>
                <a:lnTo>
                  <a:pt x="33250" y="59040"/>
                </a:lnTo>
                <a:lnTo>
                  <a:pt x="33240" y="58870"/>
                </a:lnTo>
                <a:lnTo>
                  <a:pt x="33230" y="58840"/>
                </a:lnTo>
                <a:lnTo>
                  <a:pt x="33210" y="58820"/>
                </a:lnTo>
                <a:lnTo>
                  <a:pt x="33120" y="58750"/>
                </a:lnTo>
                <a:lnTo>
                  <a:pt x="33110" y="58740"/>
                </a:lnTo>
                <a:lnTo>
                  <a:pt x="33100" y="58720"/>
                </a:lnTo>
                <a:lnTo>
                  <a:pt x="33090" y="58710"/>
                </a:lnTo>
                <a:lnTo>
                  <a:pt x="33070" y="58690"/>
                </a:lnTo>
                <a:lnTo>
                  <a:pt x="33050" y="58670"/>
                </a:lnTo>
                <a:lnTo>
                  <a:pt x="33000" y="58670"/>
                </a:lnTo>
                <a:lnTo>
                  <a:pt x="32950" y="58670"/>
                </a:lnTo>
                <a:lnTo>
                  <a:pt x="32900" y="58660"/>
                </a:lnTo>
                <a:lnTo>
                  <a:pt x="32880" y="58620"/>
                </a:lnTo>
                <a:lnTo>
                  <a:pt x="32890" y="58600"/>
                </a:lnTo>
                <a:lnTo>
                  <a:pt x="32930" y="58550"/>
                </a:lnTo>
                <a:lnTo>
                  <a:pt x="32930" y="58540"/>
                </a:lnTo>
                <a:lnTo>
                  <a:pt x="32930" y="58480"/>
                </a:lnTo>
                <a:lnTo>
                  <a:pt x="32910" y="58440"/>
                </a:lnTo>
                <a:lnTo>
                  <a:pt x="32870" y="58410"/>
                </a:lnTo>
                <a:lnTo>
                  <a:pt x="32830" y="58400"/>
                </a:lnTo>
                <a:lnTo>
                  <a:pt x="32810" y="58410"/>
                </a:lnTo>
                <a:lnTo>
                  <a:pt x="32790" y="58420"/>
                </a:lnTo>
                <a:lnTo>
                  <a:pt x="32770" y="58420"/>
                </a:lnTo>
                <a:lnTo>
                  <a:pt x="32750" y="58410"/>
                </a:lnTo>
                <a:lnTo>
                  <a:pt x="32730" y="58390"/>
                </a:lnTo>
                <a:lnTo>
                  <a:pt x="32740" y="58370"/>
                </a:lnTo>
                <a:lnTo>
                  <a:pt x="32760" y="58360"/>
                </a:lnTo>
                <a:lnTo>
                  <a:pt x="32770" y="58340"/>
                </a:lnTo>
                <a:lnTo>
                  <a:pt x="32760" y="58260"/>
                </a:lnTo>
                <a:lnTo>
                  <a:pt x="32760" y="58240"/>
                </a:lnTo>
                <a:lnTo>
                  <a:pt x="32770" y="58210"/>
                </a:lnTo>
                <a:lnTo>
                  <a:pt x="32790" y="58200"/>
                </a:lnTo>
                <a:lnTo>
                  <a:pt x="32800" y="58190"/>
                </a:lnTo>
                <a:lnTo>
                  <a:pt x="32820" y="58170"/>
                </a:lnTo>
                <a:lnTo>
                  <a:pt x="32830" y="58150"/>
                </a:lnTo>
                <a:lnTo>
                  <a:pt x="32830" y="58060"/>
                </a:lnTo>
                <a:lnTo>
                  <a:pt x="32840" y="58040"/>
                </a:lnTo>
                <a:lnTo>
                  <a:pt x="32870" y="58030"/>
                </a:lnTo>
                <a:lnTo>
                  <a:pt x="32920" y="58030"/>
                </a:lnTo>
                <a:lnTo>
                  <a:pt x="33000" y="57990"/>
                </a:lnTo>
                <a:lnTo>
                  <a:pt x="33040" y="57980"/>
                </a:lnTo>
                <a:lnTo>
                  <a:pt x="33130" y="58000"/>
                </a:lnTo>
                <a:lnTo>
                  <a:pt x="33150" y="57960"/>
                </a:lnTo>
                <a:lnTo>
                  <a:pt x="33160" y="57910"/>
                </a:lnTo>
                <a:lnTo>
                  <a:pt x="33160" y="57860"/>
                </a:lnTo>
                <a:lnTo>
                  <a:pt x="33150" y="57840"/>
                </a:lnTo>
                <a:lnTo>
                  <a:pt x="33140" y="57790"/>
                </a:lnTo>
                <a:lnTo>
                  <a:pt x="33140" y="57770"/>
                </a:lnTo>
                <a:lnTo>
                  <a:pt x="33140" y="57740"/>
                </a:lnTo>
                <a:lnTo>
                  <a:pt x="33160" y="57690"/>
                </a:lnTo>
                <a:lnTo>
                  <a:pt x="33170" y="57670"/>
                </a:lnTo>
                <a:lnTo>
                  <a:pt x="33150" y="57620"/>
                </a:lnTo>
                <a:lnTo>
                  <a:pt x="33110" y="57580"/>
                </a:lnTo>
                <a:lnTo>
                  <a:pt x="32920" y="57500"/>
                </a:lnTo>
                <a:lnTo>
                  <a:pt x="32620" y="57470"/>
                </a:lnTo>
                <a:lnTo>
                  <a:pt x="32520" y="57420"/>
                </a:lnTo>
                <a:lnTo>
                  <a:pt x="32440" y="57350"/>
                </a:lnTo>
                <a:lnTo>
                  <a:pt x="32370" y="57250"/>
                </a:lnTo>
                <a:lnTo>
                  <a:pt x="32330" y="57120"/>
                </a:lnTo>
                <a:lnTo>
                  <a:pt x="32340" y="57020"/>
                </a:lnTo>
                <a:lnTo>
                  <a:pt x="32390" y="56840"/>
                </a:lnTo>
                <a:lnTo>
                  <a:pt x="32400" y="56740"/>
                </a:lnTo>
                <a:lnTo>
                  <a:pt x="32390" y="56330"/>
                </a:lnTo>
                <a:lnTo>
                  <a:pt x="32380" y="56290"/>
                </a:lnTo>
                <a:lnTo>
                  <a:pt x="32350" y="56190"/>
                </a:lnTo>
                <a:lnTo>
                  <a:pt x="32340" y="56150"/>
                </a:lnTo>
                <a:lnTo>
                  <a:pt x="32360" y="56090"/>
                </a:lnTo>
                <a:lnTo>
                  <a:pt x="32360" y="56060"/>
                </a:lnTo>
                <a:lnTo>
                  <a:pt x="32360" y="56040"/>
                </a:lnTo>
                <a:lnTo>
                  <a:pt x="32340" y="56000"/>
                </a:lnTo>
                <a:lnTo>
                  <a:pt x="32330" y="55980"/>
                </a:lnTo>
                <a:lnTo>
                  <a:pt x="32340" y="55880"/>
                </a:lnTo>
                <a:lnTo>
                  <a:pt x="32380" y="55800"/>
                </a:lnTo>
                <a:lnTo>
                  <a:pt x="32450" y="55750"/>
                </a:lnTo>
                <a:lnTo>
                  <a:pt x="32550" y="55690"/>
                </a:lnTo>
                <a:lnTo>
                  <a:pt x="32560" y="55660"/>
                </a:lnTo>
                <a:lnTo>
                  <a:pt x="32540" y="55630"/>
                </a:lnTo>
                <a:lnTo>
                  <a:pt x="32480" y="55530"/>
                </a:lnTo>
                <a:lnTo>
                  <a:pt x="32480" y="55500"/>
                </a:lnTo>
                <a:lnTo>
                  <a:pt x="32510" y="55350"/>
                </a:lnTo>
                <a:lnTo>
                  <a:pt x="32490" y="55290"/>
                </a:lnTo>
                <a:lnTo>
                  <a:pt x="32390" y="55190"/>
                </a:lnTo>
                <a:lnTo>
                  <a:pt x="32360" y="55120"/>
                </a:lnTo>
                <a:lnTo>
                  <a:pt x="32380" y="55050"/>
                </a:lnTo>
                <a:lnTo>
                  <a:pt x="32420" y="54990"/>
                </a:lnTo>
                <a:lnTo>
                  <a:pt x="32480" y="54930"/>
                </a:lnTo>
                <a:lnTo>
                  <a:pt x="32520" y="54870"/>
                </a:lnTo>
                <a:lnTo>
                  <a:pt x="32530" y="54790"/>
                </a:lnTo>
                <a:lnTo>
                  <a:pt x="32550" y="54720"/>
                </a:lnTo>
                <a:lnTo>
                  <a:pt x="32620" y="54660"/>
                </a:lnTo>
                <a:lnTo>
                  <a:pt x="32680" y="54670"/>
                </a:lnTo>
                <a:lnTo>
                  <a:pt x="32720" y="54720"/>
                </a:lnTo>
                <a:lnTo>
                  <a:pt x="32740" y="54780"/>
                </a:lnTo>
                <a:lnTo>
                  <a:pt x="32800" y="54810"/>
                </a:lnTo>
                <a:lnTo>
                  <a:pt x="32820" y="54800"/>
                </a:lnTo>
                <a:lnTo>
                  <a:pt x="32840" y="54770"/>
                </a:lnTo>
                <a:lnTo>
                  <a:pt x="32860" y="54740"/>
                </a:lnTo>
                <a:lnTo>
                  <a:pt x="32880" y="54720"/>
                </a:lnTo>
                <a:lnTo>
                  <a:pt x="32900" y="54710"/>
                </a:lnTo>
                <a:lnTo>
                  <a:pt x="33050" y="54680"/>
                </a:lnTo>
                <a:lnTo>
                  <a:pt x="33110" y="54650"/>
                </a:lnTo>
                <a:lnTo>
                  <a:pt x="33160" y="54610"/>
                </a:lnTo>
                <a:lnTo>
                  <a:pt x="33180" y="54550"/>
                </a:lnTo>
                <a:lnTo>
                  <a:pt x="33180" y="54410"/>
                </a:lnTo>
                <a:lnTo>
                  <a:pt x="33170" y="54380"/>
                </a:lnTo>
                <a:lnTo>
                  <a:pt x="33130" y="54340"/>
                </a:lnTo>
                <a:lnTo>
                  <a:pt x="33120" y="5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Río Neg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910" y="51580"/>
                </a:moveTo>
                <a:lnTo>
                  <a:pt x="32930" y="51580"/>
                </a:lnTo>
                <a:lnTo>
                  <a:pt x="33190" y="51600"/>
                </a:lnTo>
                <a:lnTo>
                  <a:pt x="33330" y="51630"/>
                </a:lnTo>
                <a:lnTo>
                  <a:pt x="33490" y="51630"/>
                </a:lnTo>
                <a:lnTo>
                  <a:pt x="33560" y="51640"/>
                </a:lnTo>
                <a:lnTo>
                  <a:pt x="33960" y="51800"/>
                </a:lnTo>
                <a:lnTo>
                  <a:pt x="34090" y="51810"/>
                </a:lnTo>
                <a:lnTo>
                  <a:pt x="34150" y="51810"/>
                </a:lnTo>
                <a:lnTo>
                  <a:pt x="34260" y="51770"/>
                </a:lnTo>
                <a:lnTo>
                  <a:pt x="34320" y="51740"/>
                </a:lnTo>
                <a:lnTo>
                  <a:pt x="34350" y="51720"/>
                </a:lnTo>
                <a:lnTo>
                  <a:pt x="34400" y="51690"/>
                </a:lnTo>
                <a:lnTo>
                  <a:pt x="34420" y="51670"/>
                </a:lnTo>
                <a:lnTo>
                  <a:pt x="34430" y="51660"/>
                </a:lnTo>
                <a:lnTo>
                  <a:pt x="34460" y="51600"/>
                </a:lnTo>
                <a:lnTo>
                  <a:pt x="34590" y="51450"/>
                </a:lnTo>
                <a:lnTo>
                  <a:pt x="34620" y="51400"/>
                </a:lnTo>
                <a:lnTo>
                  <a:pt x="34640" y="51360"/>
                </a:lnTo>
                <a:lnTo>
                  <a:pt x="34650" y="51300"/>
                </a:lnTo>
                <a:lnTo>
                  <a:pt x="34640" y="51240"/>
                </a:lnTo>
                <a:lnTo>
                  <a:pt x="34610" y="51190"/>
                </a:lnTo>
                <a:lnTo>
                  <a:pt x="34580" y="51150"/>
                </a:lnTo>
                <a:lnTo>
                  <a:pt x="34540" y="51120"/>
                </a:lnTo>
                <a:lnTo>
                  <a:pt x="34500" y="51100"/>
                </a:lnTo>
                <a:lnTo>
                  <a:pt x="34460" y="51070"/>
                </a:lnTo>
                <a:lnTo>
                  <a:pt x="34440" y="51030"/>
                </a:lnTo>
                <a:lnTo>
                  <a:pt x="34430" y="51000"/>
                </a:lnTo>
                <a:lnTo>
                  <a:pt x="34430" y="50970"/>
                </a:lnTo>
                <a:lnTo>
                  <a:pt x="34440" y="50950"/>
                </a:lnTo>
                <a:lnTo>
                  <a:pt x="34450" y="50920"/>
                </a:lnTo>
                <a:lnTo>
                  <a:pt x="34460" y="50910"/>
                </a:lnTo>
                <a:lnTo>
                  <a:pt x="34500" y="50880"/>
                </a:lnTo>
                <a:lnTo>
                  <a:pt x="34510" y="50860"/>
                </a:lnTo>
                <a:lnTo>
                  <a:pt x="34520" y="50850"/>
                </a:lnTo>
                <a:lnTo>
                  <a:pt x="34530" y="50810"/>
                </a:lnTo>
                <a:lnTo>
                  <a:pt x="34550" y="50800"/>
                </a:lnTo>
                <a:lnTo>
                  <a:pt x="34580" y="50780"/>
                </a:lnTo>
                <a:lnTo>
                  <a:pt x="34650" y="50760"/>
                </a:lnTo>
                <a:lnTo>
                  <a:pt x="34680" y="50740"/>
                </a:lnTo>
                <a:lnTo>
                  <a:pt x="34680" y="50720"/>
                </a:lnTo>
                <a:lnTo>
                  <a:pt x="34690" y="50680"/>
                </a:lnTo>
                <a:lnTo>
                  <a:pt x="34700" y="50660"/>
                </a:lnTo>
                <a:lnTo>
                  <a:pt x="34710" y="50630"/>
                </a:lnTo>
                <a:lnTo>
                  <a:pt x="34730" y="50610"/>
                </a:lnTo>
                <a:lnTo>
                  <a:pt x="34750" y="50580"/>
                </a:lnTo>
                <a:lnTo>
                  <a:pt x="34770" y="50570"/>
                </a:lnTo>
                <a:lnTo>
                  <a:pt x="34870" y="50520"/>
                </a:lnTo>
                <a:lnTo>
                  <a:pt x="34930" y="50500"/>
                </a:lnTo>
                <a:lnTo>
                  <a:pt x="34980" y="50500"/>
                </a:lnTo>
                <a:lnTo>
                  <a:pt x="34980" y="50490"/>
                </a:lnTo>
                <a:lnTo>
                  <a:pt x="35010" y="50470"/>
                </a:lnTo>
                <a:lnTo>
                  <a:pt x="35060" y="50430"/>
                </a:lnTo>
                <a:lnTo>
                  <a:pt x="35100" y="50420"/>
                </a:lnTo>
                <a:lnTo>
                  <a:pt x="35130" y="50420"/>
                </a:lnTo>
                <a:lnTo>
                  <a:pt x="35200" y="50430"/>
                </a:lnTo>
                <a:lnTo>
                  <a:pt x="35230" y="50440"/>
                </a:lnTo>
                <a:lnTo>
                  <a:pt x="35290" y="50450"/>
                </a:lnTo>
                <a:lnTo>
                  <a:pt x="35370" y="50430"/>
                </a:lnTo>
                <a:lnTo>
                  <a:pt x="35440" y="50390"/>
                </a:lnTo>
                <a:lnTo>
                  <a:pt x="35500" y="50340"/>
                </a:lnTo>
                <a:lnTo>
                  <a:pt x="35590" y="50250"/>
                </a:lnTo>
                <a:lnTo>
                  <a:pt x="35620" y="50230"/>
                </a:lnTo>
                <a:lnTo>
                  <a:pt x="35670" y="50220"/>
                </a:lnTo>
                <a:lnTo>
                  <a:pt x="35710" y="50230"/>
                </a:lnTo>
                <a:lnTo>
                  <a:pt x="35750" y="50270"/>
                </a:lnTo>
                <a:lnTo>
                  <a:pt x="35790" y="50310"/>
                </a:lnTo>
                <a:lnTo>
                  <a:pt x="35860" y="50370"/>
                </a:lnTo>
                <a:lnTo>
                  <a:pt x="35940" y="50370"/>
                </a:lnTo>
                <a:lnTo>
                  <a:pt x="36110" y="50310"/>
                </a:lnTo>
                <a:lnTo>
                  <a:pt x="36280" y="50320"/>
                </a:lnTo>
                <a:lnTo>
                  <a:pt x="36340" y="50290"/>
                </a:lnTo>
                <a:lnTo>
                  <a:pt x="36360" y="50240"/>
                </a:lnTo>
                <a:lnTo>
                  <a:pt x="36380" y="50120"/>
                </a:lnTo>
                <a:lnTo>
                  <a:pt x="36410" y="50090"/>
                </a:lnTo>
                <a:lnTo>
                  <a:pt x="36420" y="50090"/>
                </a:lnTo>
                <a:lnTo>
                  <a:pt x="36470" y="50090"/>
                </a:lnTo>
                <a:lnTo>
                  <a:pt x="36490" y="50090"/>
                </a:lnTo>
                <a:lnTo>
                  <a:pt x="36510" y="50080"/>
                </a:lnTo>
                <a:lnTo>
                  <a:pt x="36540" y="50060"/>
                </a:lnTo>
                <a:lnTo>
                  <a:pt x="36560" y="50050"/>
                </a:lnTo>
                <a:lnTo>
                  <a:pt x="36580" y="50020"/>
                </a:lnTo>
                <a:lnTo>
                  <a:pt x="36600" y="49970"/>
                </a:lnTo>
                <a:lnTo>
                  <a:pt x="36610" y="49900"/>
                </a:lnTo>
                <a:lnTo>
                  <a:pt x="36610" y="49760"/>
                </a:lnTo>
                <a:lnTo>
                  <a:pt x="36620" y="49700"/>
                </a:lnTo>
                <a:lnTo>
                  <a:pt x="36700" y="49490"/>
                </a:lnTo>
                <a:lnTo>
                  <a:pt x="36740" y="49410"/>
                </a:lnTo>
                <a:lnTo>
                  <a:pt x="36760" y="49360"/>
                </a:lnTo>
                <a:lnTo>
                  <a:pt x="36760" y="49330"/>
                </a:lnTo>
                <a:lnTo>
                  <a:pt x="36750" y="49250"/>
                </a:lnTo>
                <a:lnTo>
                  <a:pt x="36760" y="49220"/>
                </a:lnTo>
                <a:lnTo>
                  <a:pt x="36780" y="49160"/>
                </a:lnTo>
                <a:lnTo>
                  <a:pt x="36780" y="49130"/>
                </a:lnTo>
                <a:lnTo>
                  <a:pt x="36800" y="48970"/>
                </a:lnTo>
                <a:lnTo>
                  <a:pt x="36810" y="48920"/>
                </a:lnTo>
                <a:lnTo>
                  <a:pt x="36840" y="48850"/>
                </a:lnTo>
                <a:lnTo>
                  <a:pt x="36850" y="48820"/>
                </a:lnTo>
                <a:lnTo>
                  <a:pt x="36850" y="48770"/>
                </a:lnTo>
                <a:lnTo>
                  <a:pt x="36850" y="48750"/>
                </a:lnTo>
                <a:lnTo>
                  <a:pt x="36860" y="48730"/>
                </a:lnTo>
                <a:lnTo>
                  <a:pt x="36890" y="48690"/>
                </a:lnTo>
                <a:lnTo>
                  <a:pt x="36940" y="48650"/>
                </a:lnTo>
                <a:lnTo>
                  <a:pt x="37440" y="48350"/>
                </a:lnTo>
                <a:lnTo>
                  <a:pt x="37480" y="48340"/>
                </a:lnTo>
                <a:lnTo>
                  <a:pt x="37540" y="48340"/>
                </a:lnTo>
                <a:lnTo>
                  <a:pt x="37730" y="48360"/>
                </a:lnTo>
                <a:lnTo>
                  <a:pt x="37780" y="48350"/>
                </a:lnTo>
                <a:lnTo>
                  <a:pt x="37830" y="48310"/>
                </a:lnTo>
                <a:lnTo>
                  <a:pt x="37980" y="48160"/>
                </a:lnTo>
                <a:lnTo>
                  <a:pt x="38060" y="48100"/>
                </a:lnTo>
                <a:lnTo>
                  <a:pt x="38100" y="48060"/>
                </a:lnTo>
                <a:lnTo>
                  <a:pt x="38210" y="47900"/>
                </a:lnTo>
                <a:lnTo>
                  <a:pt x="38220" y="47870"/>
                </a:lnTo>
                <a:lnTo>
                  <a:pt x="38220" y="47860"/>
                </a:lnTo>
                <a:lnTo>
                  <a:pt x="38270" y="47790"/>
                </a:lnTo>
                <a:lnTo>
                  <a:pt x="38300" y="47740"/>
                </a:lnTo>
                <a:lnTo>
                  <a:pt x="38340" y="47710"/>
                </a:lnTo>
                <a:lnTo>
                  <a:pt x="38410" y="47670"/>
                </a:lnTo>
                <a:lnTo>
                  <a:pt x="38460" y="47650"/>
                </a:lnTo>
                <a:lnTo>
                  <a:pt x="38470" y="47650"/>
                </a:lnTo>
                <a:lnTo>
                  <a:pt x="38570" y="47570"/>
                </a:lnTo>
                <a:lnTo>
                  <a:pt x="38600" y="47560"/>
                </a:lnTo>
                <a:lnTo>
                  <a:pt x="38620" y="47550"/>
                </a:lnTo>
                <a:lnTo>
                  <a:pt x="38690" y="47550"/>
                </a:lnTo>
                <a:lnTo>
                  <a:pt x="38740" y="47550"/>
                </a:lnTo>
                <a:lnTo>
                  <a:pt x="38760" y="47540"/>
                </a:lnTo>
                <a:lnTo>
                  <a:pt x="38810" y="47510"/>
                </a:lnTo>
                <a:lnTo>
                  <a:pt x="38910" y="47460"/>
                </a:lnTo>
                <a:lnTo>
                  <a:pt x="38930" y="47450"/>
                </a:lnTo>
                <a:lnTo>
                  <a:pt x="38950" y="47430"/>
                </a:lnTo>
                <a:lnTo>
                  <a:pt x="38970" y="47390"/>
                </a:lnTo>
                <a:lnTo>
                  <a:pt x="39050" y="47250"/>
                </a:lnTo>
                <a:lnTo>
                  <a:pt x="39060" y="47230"/>
                </a:lnTo>
                <a:lnTo>
                  <a:pt x="39080" y="47210"/>
                </a:lnTo>
                <a:lnTo>
                  <a:pt x="39190" y="47140"/>
                </a:lnTo>
                <a:lnTo>
                  <a:pt x="39200" y="47130"/>
                </a:lnTo>
                <a:lnTo>
                  <a:pt x="39210" y="47100"/>
                </a:lnTo>
                <a:lnTo>
                  <a:pt x="39250" y="46960"/>
                </a:lnTo>
                <a:lnTo>
                  <a:pt x="39270" y="46930"/>
                </a:lnTo>
                <a:lnTo>
                  <a:pt x="39330" y="46880"/>
                </a:lnTo>
                <a:lnTo>
                  <a:pt x="39350" y="46850"/>
                </a:lnTo>
                <a:lnTo>
                  <a:pt x="39370" y="46810"/>
                </a:lnTo>
                <a:lnTo>
                  <a:pt x="39460" y="46770"/>
                </a:lnTo>
                <a:lnTo>
                  <a:pt x="39500" y="46750"/>
                </a:lnTo>
                <a:lnTo>
                  <a:pt x="39530" y="46710"/>
                </a:lnTo>
                <a:lnTo>
                  <a:pt x="39560" y="46680"/>
                </a:lnTo>
                <a:lnTo>
                  <a:pt x="39620" y="46560"/>
                </a:lnTo>
                <a:lnTo>
                  <a:pt x="39670" y="46490"/>
                </a:lnTo>
                <a:lnTo>
                  <a:pt x="39730" y="46430"/>
                </a:lnTo>
                <a:lnTo>
                  <a:pt x="39800" y="46390"/>
                </a:lnTo>
                <a:lnTo>
                  <a:pt x="39870" y="46380"/>
                </a:lnTo>
                <a:lnTo>
                  <a:pt x="39930" y="46340"/>
                </a:lnTo>
                <a:lnTo>
                  <a:pt x="40070" y="46170"/>
                </a:lnTo>
                <a:lnTo>
                  <a:pt x="40140" y="46130"/>
                </a:lnTo>
                <a:lnTo>
                  <a:pt x="40170" y="46120"/>
                </a:lnTo>
                <a:lnTo>
                  <a:pt x="40260" y="46040"/>
                </a:lnTo>
                <a:lnTo>
                  <a:pt x="40280" y="46040"/>
                </a:lnTo>
                <a:lnTo>
                  <a:pt x="40330" y="46100"/>
                </a:lnTo>
                <a:lnTo>
                  <a:pt x="40390" y="46130"/>
                </a:lnTo>
                <a:lnTo>
                  <a:pt x="40420" y="46120"/>
                </a:lnTo>
                <a:lnTo>
                  <a:pt x="40440" y="46110"/>
                </a:lnTo>
                <a:lnTo>
                  <a:pt x="40480" y="46100"/>
                </a:lnTo>
                <a:lnTo>
                  <a:pt x="40510" y="46100"/>
                </a:lnTo>
                <a:lnTo>
                  <a:pt x="40610" y="46140"/>
                </a:lnTo>
                <a:lnTo>
                  <a:pt x="40680" y="46140"/>
                </a:lnTo>
                <a:lnTo>
                  <a:pt x="40900" y="46080"/>
                </a:lnTo>
                <a:lnTo>
                  <a:pt x="40890" y="46080"/>
                </a:lnTo>
                <a:lnTo>
                  <a:pt x="40860" y="46060"/>
                </a:lnTo>
                <a:lnTo>
                  <a:pt x="40850" y="46030"/>
                </a:lnTo>
                <a:lnTo>
                  <a:pt x="40850" y="46000"/>
                </a:lnTo>
                <a:lnTo>
                  <a:pt x="40840" y="45950"/>
                </a:lnTo>
                <a:lnTo>
                  <a:pt x="40820" y="45890"/>
                </a:lnTo>
                <a:lnTo>
                  <a:pt x="40550" y="45460"/>
                </a:lnTo>
                <a:lnTo>
                  <a:pt x="40450" y="45340"/>
                </a:lnTo>
                <a:lnTo>
                  <a:pt x="40410" y="45300"/>
                </a:lnTo>
                <a:lnTo>
                  <a:pt x="40400" y="45240"/>
                </a:lnTo>
                <a:lnTo>
                  <a:pt x="40400" y="42770"/>
                </a:lnTo>
                <a:lnTo>
                  <a:pt x="40410" y="42360"/>
                </a:lnTo>
                <a:lnTo>
                  <a:pt x="40410" y="42340"/>
                </a:lnTo>
                <a:lnTo>
                  <a:pt x="41230" y="42450"/>
                </a:lnTo>
                <a:lnTo>
                  <a:pt x="41320" y="42500"/>
                </a:lnTo>
                <a:lnTo>
                  <a:pt x="41380" y="42550"/>
                </a:lnTo>
                <a:lnTo>
                  <a:pt x="41440" y="42630"/>
                </a:lnTo>
                <a:lnTo>
                  <a:pt x="41490" y="42720"/>
                </a:lnTo>
                <a:lnTo>
                  <a:pt x="41520" y="42800"/>
                </a:lnTo>
                <a:lnTo>
                  <a:pt x="41520" y="42920"/>
                </a:lnTo>
                <a:lnTo>
                  <a:pt x="41490" y="43020"/>
                </a:lnTo>
                <a:lnTo>
                  <a:pt x="41440" y="43090"/>
                </a:lnTo>
                <a:lnTo>
                  <a:pt x="41300" y="43190"/>
                </a:lnTo>
                <a:lnTo>
                  <a:pt x="41240" y="43250"/>
                </a:lnTo>
                <a:lnTo>
                  <a:pt x="41190" y="43340"/>
                </a:lnTo>
                <a:lnTo>
                  <a:pt x="41180" y="43470"/>
                </a:lnTo>
                <a:lnTo>
                  <a:pt x="41190" y="43520"/>
                </a:lnTo>
                <a:lnTo>
                  <a:pt x="41200" y="43570"/>
                </a:lnTo>
                <a:lnTo>
                  <a:pt x="41220" y="43630"/>
                </a:lnTo>
                <a:lnTo>
                  <a:pt x="41240" y="43650"/>
                </a:lnTo>
                <a:lnTo>
                  <a:pt x="41260" y="43650"/>
                </a:lnTo>
                <a:lnTo>
                  <a:pt x="41290" y="43680"/>
                </a:lnTo>
                <a:lnTo>
                  <a:pt x="41310" y="43680"/>
                </a:lnTo>
                <a:lnTo>
                  <a:pt x="41370" y="43660"/>
                </a:lnTo>
                <a:lnTo>
                  <a:pt x="41390" y="43660"/>
                </a:lnTo>
                <a:lnTo>
                  <a:pt x="41470" y="43700"/>
                </a:lnTo>
                <a:lnTo>
                  <a:pt x="41530" y="43760"/>
                </a:lnTo>
                <a:lnTo>
                  <a:pt x="41640" y="44000"/>
                </a:lnTo>
                <a:lnTo>
                  <a:pt x="41700" y="44080"/>
                </a:lnTo>
                <a:lnTo>
                  <a:pt x="41770" y="44150"/>
                </a:lnTo>
                <a:lnTo>
                  <a:pt x="41850" y="44190"/>
                </a:lnTo>
                <a:lnTo>
                  <a:pt x="42000" y="44180"/>
                </a:lnTo>
                <a:lnTo>
                  <a:pt x="42060" y="44150"/>
                </a:lnTo>
                <a:lnTo>
                  <a:pt x="42210" y="44170"/>
                </a:lnTo>
                <a:lnTo>
                  <a:pt x="42270" y="44150"/>
                </a:lnTo>
                <a:lnTo>
                  <a:pt x="42360" y="44090"/>
                </a:lnTo>
                <a:lnTo>
                  <a:pt x="42540" y="44060"/>
                </a:lnTo>
                <a:lnTo>
                  <a:pt x="42580" y="44060"/>
                </a:lnTo>
                <a:lnTo>
                  <a:pt x="42630" y="44080"/>
                </a:lnTo>
                <a:lnTo>
                  <a:pt x="42650" y="44120"/>
                </a:lnTo>
                <a:lnTo>
                  <a:pt x="42660" y="44160"/>
                </a:lnTo>
                <a:lnTo>
                  <a:pt x="42660" y="44220"/>
                </a:lnTo>
                <a:lnTo>
                  <a:pt x="42660" y="44250"/>
                </a:lnTo>
                <a:lnTo>
                  <a:pt x="42710" y="44390"/>
                </a:lnTo>
                <a:lnTo>
                  <a:pt x="42790" y="44500"/>
                </a:lnTo>
                <a:lnTo>
                  <a:pt x="42820" y="44530"/>
                </a:lnTo>
                <a:lnTo>
                  <a:pt x="42850" y="44570"/>
                </a:lnTo>
                <a:lnTo>
                  <a:pt x="42860" y="44590"/>
                </a:lnTo>
                <a:lnTo>
                  <a:pt x="42880" y="44590"/>
                </a:lnTo>
                <a:lnTo>
                  <a:pt x="43090" y="44700"/>
                </a:lnTo>
                <a:lnTo>
                  <a:pt x="43180" y="44720"/>
                </a:lnTo>
                <a:lnTo>
                  <a:pt x="43250" y="44770"/>
                </a:lnTo>
                <a:lnTo>
                  <a:pt x="43290" y="44790"/>
                </a:lnTo>
                <a:lnTo>
                  <a:pt x="43390" y="44800"/>
                </a:lnTo>
                <a:lnTo>
                  <a:pt x="43470" y="44850"/>
                </a:lnTo>
                <a:lnTo>
                  <a:pt x="43490" y="44860"/>
                </a:lnTo>
                <a:lnTo>
                  <a:pt x="43500" y="44870"/>
                </a:lnTo>
                <a:lnTo>
                  <a:pt x="43540" y="44900"/>
                </a:lnTo>
                <a:lnTo>
                  <a:pt x="43560" y="44910"/>
                </a:lnTo>
                <a:lnTo>
                  <a:pt x="43650" y="44930"/>
                </a:lnTo>
                <a:lnTo>
                  <a:pt x="43720" y="44970"/>
                </a:lnTo>
                <a:lnTo>
                  <a:pt x="43790" y="45030"/>
                </a:lnTo>
                <a:lnTo>
                  <a:pt x="43840" y="45100"/>
                </a:lnTo>
                <a:lnTo>
                  <a:pt x="43860" y="45180"/>
                </a:lnTo>
                <a:lnTo>
                  <a:pt x="43880" y="45310"/>
                </a:lnTo>
                <a:lnTo>
                  <a:pt x="43900" y="45350"/>
                </a:lnTo>
                <a:lnTo>
                  <a:pt x="43950" y="45370"/>
                </a:lnTo>
                <a:lnTo>
                  <a:pt x="44010" y="45370"/>
                </a:lnTo>
                <a:lnTo>
                  <a:pt x="44250" y="45440"/>
                </a:lnTo>
                <a:lnTo>
                  <a:pt x="44340" y="45440"/>
                </a:lnTo>
                <a:lnTo>
                  <a:pt x="44620" y="45390"/>
                </a:lnTo>
                <a:lnTo>
                  <a:pt x="45150" y="45460"/>
                </a:lnTo>
                <a:lnTo>
                  <a:pt x="45170" y="45460"/>
                </a:lnTo>
                <a:lnTo>
                  <a:pt x="45210" y="45490"/>
                </a:lnTo>
                <a:lnTo>
                  <a:pt x="45270" y="45500"/>
                </a:lnTo>
                <a:lnTo>
                  <a:pt x="45340" y="45530"/>
                </a:lnTo>
                <a:lnTo>
                  <a:pt x="45420" y="45540"/>
                </a:lnTo>
                <a:lnTo>
                  <a:pt x="45450" y="45550"/>
                </a:lnTo>
                <a:lnTo>
                  <a:pt x="45470" y="45560"/>
                </a:lnTo>
                <a:lnTo>
                  <a:pt x="45510" y="45600"/>
                </a:lnTo>
                <a:lnTo>
                  <a:pt x="45530" y="45600"/>
                </a:lnTo>
                <a:lnTo>
                  <a:pt x="45620" y="45600"/>
                </a:lnTo>
                <a:lnTo>
                  <a:pt x="45650" y="45610"/>
                </a:lnTo>
                <a:lnTo>
                  <a:pt x="45670" y="45630"/>
                </a:lnTo>
                <a:lnTo>
                  <a:pt x="45690" y="45650"/>
                </a:lnTo>
                <a:lnTo>
                  <a:pt x="45710" y="45660"/>
                </a:lnTo>
                <a:lnTo>
                  <a:pt x="45750" y="45660"/>
                </a:lnTo>
                <a:lnTo>
                  <a:pt x="45790" y="45640"/>
                </a:lnTo>
                <a:lnTo>
                  <a:pt x="45840" y="45610"/>
                </a:lnTo>
                <a:lnTo>
                  <a:pt x="45870" y="45580"/>
                </a:lnTo>
                <a:lnTo>
                  <a:pt x="45910" y="45550"/>
                </a:lnTo>
                <a:lnTo>
                  <a:pt x="45970" y="45550"/>
                </a:lnTo>
                <a:lnTo>
                  <a:pt x="46080" y="45570"/>
                </a:lnTo>
                <a:lnTo>
                  <a:pt x="46260" y="45640"/>
                </a:lnTo>
                <a:lnTo>
                  <a:pt x="46340" y="45700"/>
                </a:lnTo>
                <a:lnTo>
                  <a:pt x="46370" y="45710"/>
                </a:lnTo>
                <a:lnTo>
                  <a:pt x="46400" y="45710"/>
                </a:lnTo>
                <a:lnTo>
                  <a:pt x="46490" y="45670"/>
                </a:lnTo>
                <a:lnTo>
                  <a:pt x="46590" y="45680"/>
                </a:lnTo>
                <a:lnTo>
                  <a:pt x="46900" y="45620"/>
                </a:lnTo>
                <a:lnTo>
                  <a:pt x="47180" y="45620"/>
                </a:lnTo>
                <a:lnTo>
                  <a:pt x="47200" y="45620"/>
                </a:lnTo>
                <a:lnTo>
                  <a:pt x="47250" y="45660"/>
                </a:lnTo>
                <a:lnTo>
                  <a:pt x="47400" y="45640"/>
                </a:lnTo>
                <a:lnTo>
                  <a:pt x="47470" y="45660"/>
                </a:lnTo>
                <a:lnTo>
                  <a:pt x="47510" y="45640"/>
                </a:lnTo>
                <a:lnTo>
                  <a:pt x="48080" y="45750"/>
                </a:lnTo>
                <a:lnTo>
                  <a:pt x="48230" y="45750"/>
                </a:lnTo>
                <a:lnTo>
                  <a:pt x="48900" y="46010"/>
                </a:lnTo>
                <a:lnTo>
                  <a:pt x="49050" y="46110"/>
                </a:lnTo>
                <a:lnTo>
                  <a:pt x="49090" y="46130"/>
                </a:lnTo>
                <a:lnTo>
                  <a:pt x="49190" y="46140"/>
                </a:lnTo>
                <a:lnTo>
                  <a:pt x="49220" y="46170"/>
                </a:lnTo>
                <a:lnTo>
                  <a:pt x="49400" y="46390"/>
                </a:lnTo>
                <a:lnTo>
                  <a:pt x="49440" y="46410"/>
                </a:lnTo>
                <a:lnTo>
                  <a:pt x="49580" y="46440"/>
                </a:lnTo>
                <a:lnTo>
                  <a:pt x="49660" y="46490"/>
                </a:lnTo>
                <a:lnTo>
                  <a:pt x="49690" y="46510"/>
                </a:lnTo>
                <a:lnTo>
                  <a:pt x="49720" y="46540"/>
                </a:lnTo>
                <a:lnTo>
                  <a:pt x="49770" y="46630"/>
                </a:lnTo>
                <a:lnTo>
                  <a:pt x="49810" y="46680"/>
                </a:lnTo>
                <a:lnTo>
                  <a:pt x="49880" y="46710"/>
                </a:lnTo>
                <a:lnTo>
                  <a:pt x="50150" y="46900"/>
                </a:lnTo>
                <a:lnTo>
                  <a:pt x="50210" y="46960"/>
                </a:lnTo>
                <a:lnTo>
                  <a:pt x="50290" y="46990"/>
                </a:lnTo>
                <a:lnTo>
                  <a:pt x="50470" y="47010"/>
                </a:lnTo>
                <a:lnTo>
                  <a:pt x="50480" y="48480"/>
                </a:lnTo>
                <a:lnTo>
                  <a:pt x="50480" y="49950"/>
                </a:lnTo>
                <a:lnTo>
                  <a:pt x="50480" y="50650"/>
                </a:lnTo>
                <a:lnTo>
                  <a:pt x="50480" y="50750"/>
                </a:lnTo>
                <a:lnTo>
                  <a:pt x="50900" y="50810"/>
                </a:lnTo>
                <a:lnTo>
                  <a:pt x="51030" y="50860"/>
                </a:lnTo>
                <a:lnTo>
                  <a:pt x="51060" y="50880"/>
                </a:lnTo>
                <a:lnTo>
                  <a:pt x="51230" y="51030"/>
                </a:lnTo>
                <a:lnTo>
                  <a:pt x="51320" y="51150"/>
                </a:lnTo>
                <a:lnTo>
                  <a:pt x="51340" y="51170"/>
                </a:lnTo>
                <a:lnTo>
                  <a:pt x="51440" y="51250"/>
                </a:lnTo>
                <a:lnTo>
                  <a:pt x="51570" y="51380"/>
                </a:lnTo>
                <a:lnTo>
                  <a:pt x="51590" y="51420"/>
                </a:lnTo>
                <a:lnTo>
                  <a:pt x="51670" y="51600"/>
                </a:lnTo>
                <a:lnTo>
                  <a:pt x="51690" y="51660"/>
                </a:lnTo>
                <a:lnTo>
                  <a:pt x="51690" y="51670"/>
                </a:lnTo>
                <a:lnTo>
                  <a:pt x="51670" y="51670"/>
                </a:lnTo>
                <a:lnTo>
                  <a:pt x="51650" y="51700"/>
                </a:lnTo>
                <a:lnTo>
                  <a:pt x="51590" y="51750"/>
                </a:lnTo>
                <a:lnTo>
                  <a:pt x="51560" y="51790"/>
                </a:lnTo>
                <a:lnTo>
                  <a:pt x="51410" y="51830"/>
                </a:lnTo>
                <a:lnTo>
                  <a:pt x="51170" y="51960"/>
                </a:lnTo>
                <a:lnTo>
                  <a:pt x="51070" y="51980"/>
                </a:lnTo>
                <a:lnTo>
                  <a:pt x="50620" y="51960"/>
                </a:lnTo>
                <a:lnTo>
                  <a:pt x="50530" y="51990"/>
                </a:lnTo>
                <a:lnTo>
                  <a:pt x="50480" y="51990"/>
                </a:lnTo>
                <a:lnTo>
                  <a:pt x="50290" y="51980"/>
                </a:lnTo>
                <a:lnTo>
                  <a:pt x="49990" y="51990"/>
                </a:lnTo>
                <a:lnTo>
                  <a:pt x="49660" y="51990"/>
                </a:lnTo>
                <a:lnTo>
                  <a:pt x="49570" y="51970"/>
                </a:lnTo>
                <a:lnTo>
                  <a:pt x="49480" y="51920"/>
                </a:lnTo>
                <a:lnTo>
                  <a:pt x="49280" y="51720"/>
                </a:lnTo>
                <a:lnTo>
                  <a:pt x="49180" y="51670"/>
                </a:lnTo>
                <a:lnTo>
                  <a:pt x="49100" y="51680"/>
                </a:lnTo>
                <a:lnTo>
                  <a:pt x="49080" y="51660"/>
                </a:lnTo>
                <a:lnTo>
                  <a:pt x="49070" y="51640"/>
                </a:lnTo>
                <a:lnTo>
                  <a:pt x="49080" y="51610"/>
                </a:lnTo>
                <a:lnTo>
                  <a:pt x="49100" y="51570"/>
                </a:lnTo>
                <a:lnTo>
                  <a:pt x="49080" y="51550"/>
                </a:lnTo>
                <a:lnTo>
                  <a:pt x="49030" y="51560"/>
                </a:lnTo>
                <a:lnTo>
                  <a:pt x="48970" y="51590"/>
                </a:lnTo>
                <a:lnTo>
                  <a:pt x="48930" y="51600"/>
                </a:lnTo>
                <a:lnTo>
                  <a:pt x="48850" y="51580"/>
                </a:lnTo>
                <a:lnTo>
                  <a:pt x="48340" y="51310"/>
                </a:lnTo>
                <a:lnTo>
                  <a:pt x="48060" y="51230"/>
                </a:lnTo>
                <a:lnTo>
                  <a:pt x="47870" y="51130"/>
                </a:lnTo>
                <a:lnTo>
                  <a:pt x="47680" y="51090"/>
                </a:lnTo>
                <a:lnTo>
                  <a:pt x="47580" y="51080"/>
                </a:lnTo>
                <a:lnTo>
                  <a:pt x="47440" y="51090"/>
                </a:lnTo>
                <a:lnTo>
                  <a:pt x="47370" y="51090"/>
                </a:lnTo>
                <a:lnTo>
                  <a:pt x="47320" y="51070"/>
                </a:lnTo>
                <a:lnTo>
                  <a:pt x="47320" y="51030"/>
                </a:lnTo>
                <a:lnTo>
                  <a:pt x="47360" y="51000"/>
                </a:lnTo>
                <a:lnTo>
                  <a:pt x="47410" y="50980"/>
                </a:lnTo>
                <a:lnTo>
                  <a:pt x="47450" y="50990"/>
                </a:lnTo>
                <a:lnTo>
                  <a:pt x="47440" y="51040"/>
                </a:lnTo>
                <a:lnTo>
                  <a:pt x="47450" y="51040"/>
                </a:lnTo>
                <a:lnTo>
                  <a:pt x="47470" y="51030"/>
                </a:lnTo>
                <a:lnTo>
                  <a:pt x="47480" y="51020"/>
                </a:lnTo>
                <a:lnTo>
                  <a:pt x="47610" y="51020"/>
                </a:lnTo>
                <a:lnTo>
                  <a:pt x="47640" y="51010"/>
                </a:lnTo>
                <a:lnTo>
                  <a:pt x="47660" y="51000"/>
                </a:lnTo>
                <a:lnTo>
                  <a:pt x="47650" y="50940"/>
                </a:lnTo>
                <a:lnTo>
                  <a:pt x="47590" y="50920"/>
                </a:lnTo>
                <a:lnTo>
                  <a:pt x="47550" y="50890"/>
                </a:lnTo>
                <a:lnTo>
                  <a:pt x="47610" y="50830"/>
                </a:lnTo>
                <a:lnTo>
                  <a:pt x="47560" y="50790"/>
                </a:lnTo>
                <a:lnTo>
                  <a:pt x="47360" y="50750"/>
                </a:lnTo>
                <a:lnTo>
                  <a:pt x="47250" y="50760"/>
                </a:lnTo>
                <a:lnTo>
                  <a:pt x="47170" y="50790"/>
                </a:lnTo>
                <a:lnTo>
                  <a:pt x="47150" y="50810"/>
                </a:lnTo>
                <a:lnTo>
                  <a:pt x="47190" y="50820"/>
                </a:lnTo>
                <a:lnTo>
                  <a:pt x="47260" y="50800"/>
                </a:lnTo>
                <a:lnTo>
                  <a:pt x="47300" y="50810"/>
                </a:lnTo>
                <a:lnTo>
                  <a:pt x="47270" y="50850"/>
                </a:lnTo>
                <a:lnTo>
                  <a:pt x="47280" y="50880"/>
                </a:lnTo>
                <a:lnTo>
                  <a:pt x="47300" y="50900"/>
                </a:lnTo>
                <a:lnTo>
                  <a:pt x="47320" y="50920"/>
                </a:lnTo>
                <a:lnTo>
                  <a:pt x="47110" y="50910"/>
                </a:lnTo>
                <a:lnTo>
                  <a:pt x="47080" y="50930"/>
                </a:lnTo>
                <a:lnTo>
                  <a:pt x="47050" y="50960"/>
                </a:lnTo>
                <a:lnTo>
                  <a:pt x="46880" y="51100"/>
                </a:lnTo>
                <a:lnTo>
                  <a:pt x="46860" y="51120"/>
                </a:lnTo>
                <a:lnTo>
                  <a:pt x="46860" y="51140"/>
                </a:lnTo>
                <a:lnTo>
                  <a:pt x="46860" y="51210"/>
                </a:lnTo>
                <a:lnTo>
                  <a:pt x="46850" y="51230"/>
                </a:lnTo>
                <a:lnTo>
                  <a:pt x="46820" y="51280"/>
                </a:lnTo>
                <a:lnTo>
                  <a:pt x="46800" y="51340"/>
                </a:lnTo>
                <a:lnTo>
                  <a:pt x="46780" y="51400"/>
                </a:lnTo>
                <a:lnTo>
                  <a:pt x="46770" y="51470"/>
                </a:lnTo>
                <a:lnTo>
                  <a:pt x="46770" y="51580"/>
                </a:lnTo>
                <a:lnTo>
                  <a:pt x="46830" y="52050"/>
                </a:lnTo>
                <a:lnTo>
                  <a:pt x="46910" y="52370"/>
                </a:lnTo>
                <a:lnTo>
                  <a:pt x="46920" y="52460"/>
                </a:lnTo>
                <a:lnTo>
                  <a:pt x="46970" y="52610"/>
                </a:lnTo>
                <a:lnTo>
                  <a:pt x="46980" y="52700"/>
                </a:lnTo>
                <a:lnTo>
                  <a:pt x="47010" y="52790"/>
                </a:lnTo>
                <a:lnTo>
                  <a:pt x="47120" y="52910"/>
                </a:lnTo>
                <a:lnTo>
                  <a:pt x="47150" y="53000"/>
                </a:lnTo>
                <a:lnTo>
                  <a:pt x="47150" y="53080"/>
                </a:lnTo>
                <a:lnTo>
                  <a:pt x="47130" y="53170"/>
                </a:lnTo>
                <a:lnTo>
                  <a:pt x="47110" y="53250"/>
                </a:lnTo>
                <a:lnTo>
                  <a:pt x="47080" y="53310"/>
                </a:lnTo>
                <a:lnTo>
                  <a:pt x="47060" y="53390"/>
                </a:lnTo>
                <a:lnTo>
                  <a:pt x="47080" y="53490"/>
                </a:lnTo>
                <a:lnTo>
                  <a:pt x="47140" y="53640"/>
                </a:lnTo>
                <a:lnTo>
                  <a:pt x="47140" y="53740"/>
                </a:lnTo>
                <a:lnTo>
                  <a:pt x="47100" y="53860"/>
                </a:lnTo>
                <a:lnTo>
                  <a:pt x="47010" y="54060"/>
                </a:lnTo>
                <a:lnTo>
                  <a:pt x="46980" y="54180"/>
                </a:lnTo>
                <a:lnTo>
                  <a:pt x="46990" y="54280"/>
                </a:lnTo>
                <a:lnTo>
                  <a:pt x="47020" y="54350"/>
                </a:lnTo>
                <a:lnTo>
                  <a:pt x="47010" y="54340"/>
                </a:lnTo>
                <a:lnTo>
                  <a:pt x="46870" y="54320"/>
                </a:lnTo>
                <a:lnTo>
                  <a:pt x="45620" y="54320"/>
                </a:lnTo>
                <a:lnTo>
                  <a:pt x="45000" y="54320"/>
                </a:lnTo>
                <a:lnTo>
                  <a:pt x="43230" y="54310"/>
                </a:lnTo>
                <a:lnTo>
                  <a:pt x="40760" y="54320"/>
                </a:lnTo>
                <a:lnTo>
                  <a:pt x="40030" y="54320"/>
                </a:lnTo>
                <a:lnTo>
                  <a:pt x="38260" y="54320"/>
                </a:lnTo>
                <a:lnTo>
                  <a:pt x="38020" y="54320"/>
                </a:lnTo>
                <a:lnTo>
                  <a:pt x="34230" y="54310"/>
                </a:lnTo>
                <a:lnTo>
                  <a:pt x="33140" y="54320"/>
                </a:lnTo>
                <a:lnTo>
                  <a:pt x="33120" y="54320"/>
                </a:lnTo>
                <a:lnTo>
                  <a:pt x="33090" y="54280"/>
                </a:lnTo>
                <a:lnTo>
                  <a:pt x="33090" y="54240"/>
                </a:lnTo>
                <a:lnTo>
                  <a:pt x="33100" y="54200"/>
                </a:lnTo>
                <a:lnTo>
                  <a:pt x="33100" y="54150"/>
                </a:lnTo>
                <a:lnTo>
                  <a:pt x="33060" y="53950"/>
                </a:lnTo>
                <a:lnTo>
                  <a:pt x="33020" y="53870"/>
                </a:lnTo>
                <a:lnTo>
                  <a:pt x="32970" y="53800"/>
                </a:lnTo>
                <a:lnTo>
                  <a:pt x="32930" y="53720"/>
                </a:lnTo>
                <a:lnTo>
                  <a:pt x="32930" y="53620"/>
                </a:lnTo>
                <a:lnTo>
                  <a:pt x="32910" y="53530"/>
                </a:lnTo>
                <a:lnTo>
                  <a:pt x="32790" y="53350"/>
                </a:lnTo>
                <a:lnTo>
                  <a:pt x="32790" y="53270"/>
                </a:lnTo>
                <a:lnTo>
                  <a:pt x="32820" y="53230"/>
                </a:lnTo>
                <a:lnTo>
                  <a:pt x="32890" y="53190"/>
                </a:lnTo>
                <a:lnTo>
                  <a:pt x="32920" y="53160"/>
                </a:lnTo>
                <a:lnTo>
                  <a:pt x="32940" y="53120"/>
                </a:lnTo>
                <a:lnTo>
                  <a:pt x="32930" y="53080"/>
                </a:lnTo>
                <a:lnTo>
                  <a:pt x="32910" y="53050"/>
                </a:lnTo>
                <a:lnTo>
                  <a:pt x="32880" y="53010"/>
                </a:lnTo>
                <a:lnTo>
                  <a:pt x="32870" y="52960"/>
                </a:lnTo>
                <a:lnTo>
                  <a:pt x="32870" y="52930"/>
                </a:lnTo>
                <a:lnTo>
                  <a:pt x="32880" y="52850"/>
                </a:lnTo>
                <a:lnTo>
                  <a:pt x="32890" y="52790"/>
                </a:lnTo>
                <a:lnTo>
                  <a:pt x="32890" y="52750"/>
                </a:lnTo>
                <a:lnTo>
                  <a:pt x="32880" y="52720"/>
                </a:lnTo>
                <a:lnTo>
                  <a:pt x="32860" y="52670"/>
                </a:lnTo>
                <a:lnTo>
                  <a:pt x="32840" y="52560"/>
                </a:lnTo>
                <a:lnTo>
                  <a:pt x="32840" y="52480"/>
                </a:lnTo>
                <a:lnTo>
                  <a:pt x="32890" y="52290"/>
                </a:lnTo>
                <a:lnTo>
                  <a:pt x="32900" y="52240"/>
                </a:lnTo>
                <a:lnTo>
                  <a:pt x="32890" y="52190"/>
                </a:lnTo>
                <a:lnTo>
                  <a:pt x="32870" y="52100"/>
                </a:lnTo>
                <a:lnTo>
                  <a:pt x="32870" y="52050"/>
                </a:lnTo>
                <a:lnTo>
                  <a:pt x="32880" y="52030"/>
                </a:lnTo>
                <a:lnTo>
                  <a:pt x="32900" y="52010"/>
                </a:lnTo>
                <a:lnTo>
                  <a:pt x="32920" y="51960"/>
                </a:lnTo>
                <a:lnTo>
                  <a:pt x="32920" y="51870"/>
                </a:lnTo>
                <a:lnTo>
                  <a:pt x="32940" y="51770"/>
                </a:lnTo>
                <a:lnTo>
                  <a:pt x="32940" y="51710"/>
                </a:lnTo>
                <a:lnTo>
                  <a:pt x="32910" y="51610"/>
                </a:lnTo>
                <a:lnTo>
                  <a:pt x="32910" y="5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nta Cr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60" y="65840"/>
                </a:moveTo>
                <a:lnTo>
                  <a:pt x="33370" y="65840"/>
                </a:lnTo>
                <a:lnTo>
                  <a:pt x="37540" y="65840"/>
                </a:lnTo>
                <a:lnTo>
                  <a:pt x="40160" y="65840"/>
                </a:lnTo>
                <a:lnTo>
                  <a:pt x="41780" y="65840"/>
                </a:lnTo>
                <a:lnTo>
                  <a:pt x="41790" y="65840"/>
                </a:lnTo>
                <a:lnTo>
                  <a:pt x="41720" y="66060"/>
                </a:lnTo>
                <a:lnTo>
                  <a:pt x="41710" y="66140"/>
                </a:lnTo>
                <a:lnTo>
                  <a:pt x="41700" y="66230"/>
                </a:lnTo>
                <a:lnTo>
                  <a:pt x="41700" y="66330"/>
                </a:lnTo>
                <a:lnTo>
                  <a:pt x="41800" y="66800"/>
                </a:lnTo>
                <a:lnTo>
                  <a:pt x="41870" y="67040"/>
                </a:lnTo>
                <a:lnTo>
                  <a:pt x="41920" y="67150"/>
                </a:lnTo>
                <a:lnTo>
                  <a:pt x="42120" y="67540"/>
                </a:lnTo>
                <a:lnTo>
                  <a:pt x="42240" y="67660"/>
                </a:lnTo>
                <a:lnTo>
                  <a:pt x="42300" y="67720"/>
                </a:lnTo>
                <a:lnTo>
                  <a:pt x="42400" y="67750"/>
                </a:lnTo>
                <a:lnTo>
                  <a:pt x="42460" y="67770"/>
                </a:lnTo>
                <a:lnTo>
                  <a:pt x="42480" y="67800"/>
                </a:lnTo>
                <a:lnTo>
                  <a:pt x="42510" y="67850"/>
                </a:lnTo>
                <a:lnTo>
                  <a:pt x="42590" y="67910"/>
                </a:lnTo>
                <a:lnTo>
                  <a:pt x="42680" y="67930"/>
                </a:lnTo>
                <a:lnTo>
                  <a:pt x="42720" y="67960"/>
                </a:lnTo>
                <a:lnTo>
                  <a:pt x="42750" y="68050"/>
                </a:lnTo>
                <a:lnTo>
                  <a:pt x="42820" y="68110"/>
                </a:lnTo>
                <a:lnTo>
                  <a:pt x="42900" y="68230"/>
                </a:lnTo>
                <a:lnTo>
                  <a:pt x="42920" y="68300"/>
                </a:lnTo>
                <a:lnTo>
                  <a:pt x="42950" y="68310"/>
                </a:lnTo>
                <a:lnTo>
                  <a:pt x="42970" y="68310"/>
                </a:lnTo>
                <a:lnTo>
                  <a:pt x="42990" y="68320"/>
                </a:lnTo>
                <a:lnTo>
                  <a:pt x="43010" y="68360"/>
                </a:lnTo>
                <a:lnTo>
                  <a:pt x="43030" y="68370"/>
                </a:lnTo>
                <a:lnTo>
                  <a:pt x="43050" y="68390"/>
                </a:lnTo>
                <a:lnTo>
                  <a:pt x="43240" y="68600"/>
                </a:lnTo>
                <a:lnTo>
                  <a:pt x="43360" y="68790"/>
                </a:lnTo>
                <a:lnTo>
                  <a:pt x="43440" y="68870"/>
                </a:lnTo>
                <a:lnTo>
                  <a:pt x="43620" y="68960"/>
                </a:lnTo>
                <a:lnTo>
                  <a:pt x="43700" y="68960"/>
                </a:lnTo>
                <a:lnTo>
                  <a:pt x="43760" y="69010"/>
                </a:lnTo>
                <a:lnTo>
                  <a:pt x="43850" y="68970"/>
                </a:lnTo>
                <a:lnTo>
                  <a:pt x="43890" y="69000"/>
                </a:lnTo>
                <a:lnTo>
                  <a:pt x="43930" y="68990"/>
                </a:lnTo>
                <a:lnTo>
                  <a:pt x="43970" y="68980"/>
                </a:lnTo>
                <a:lnTo>
                  <a:pt x="44020" y="68970"/>
                </a:lnTo>
                <a:lnTo>
                  <a:pt x="44050" y="68990"/>
                </a:lnTo>
                <a:lnTo>
                  <a:pt x="44120" y="69030"/>
                </a:lnTo>
                <a:lnTo>
                  <a:pt x="44150" y="69040"/>
                </a:lnTo>
                <a:lnTo>
                  <a:pt x="44270" y="69030"/>
                </a:lnTo>
                <a:lnTo>
                  <a:pt x="44300" y="69040"/>
                </a:lnTo>
                <a:lnTo>
                  <a:pt x="44320" y="69050"/>
                </a:lnTo>
                <a:lnTo>
                  <a:pt x="44430" y="69070"/>
                </a:lnTo>
                <a:lnTo>
                  <a:pt x="44650" y="69120"/>
                </a:lnTo>
                <a:lnTo>
                  <a:pt x="44890" y="69100"/>
                </a:lnTo>
                <a:lnTo>
                  <a:pt x="45000" y="69050"/>
                </a:lnTo>
                <a:lnTo>
                  <a:pt x="45060" y="69040"/>
                </a:lnTo>
                <a:lnTo>
                  <a:pt x="45110" y="69050"/>
                </a:lnTo>
                <a:lnTo>
                  <a:pt x="45230" y="69140"/>
                </a:lnTo>
                <a:lnTo>
                  <a:pt x="45310" y="69140"/>
                </a:lnTo>
                <a:lnTo>
                  <a:pt x="45360" y="69190"/>
                </a:lnTo>
                <a:lnTo>
                  <a:pt x="45380" y="69270"/>
                </a:lnTo>
                <a:lnTo>
                  <a:pt x="45430" y="69320"/>
                </a:lnTo>
                <a:lnTo>
                  <a:pt x="45470" y="69360"/>
                </a:lnTo>
                <a:lnTo>
                  <a:pt x="45490" y="69380"/>
                </a:lnTo>
                <a:lnTo>
                  <a:pt x="45590" y="69470"/>
                </a:lnTo>
                <a:lnTo>
                  <a:pt x="45570" y="69530"/>
                </a:lnTo>
                <a:lnTo>
                  <a:pt x="45610" y="69700"/>
                </a:lnTo>
                <a:lnTo>
                  <a:pt x="45640" y="69790"/>
                </a:lnTo>
                <a:lnTo>
                  <a:pt x="45660" y="69890"/>
                </a:lnTo>
                <a:lnTo>
                  <a:pt x="45630" y="70100"/>
                </a:lnTo>
                <a:lnTo>
                  <a:pt x="45610" y="70400"/>
                </a:lnTo>
                <a:lnTo>
                  <a:pt x="45560" y="70580"/>
                </a:lnTo>
                <a:lnTo>
                  <a:pt x="45500" y="70780"/>
                </a:lnTo>
                <a:lnTo>
                  <a:pt x="45380" y="71120"/>
                </a:lnTo>
                <a:lnTo>
                  <a:pt x="45340" y="71140"/>
                </a:lnTo>
                <a:lnTo>
                  <a:pt x="45280" y="71150"/>
                </a:lnTo>
                <a:lnTo>
                  <a:pt x="45230" y="71130"/>
                </a:lnTo>
                <a:lnTo>
                  <a:pt x="45120" y="71120"/>
                </a:lnTo>
                <a:lnTo>
                  <a:pt x="45000" y="71110"/>
                </a:lnTo>
                <a:lnTo>
                  <a:pt x="44940" y="71170"/>
                </a:lnTo>
                <a:lnTo>
                  <a:pt x="44870" y="71260"/>
                </a:lnTo>
                <a:lnTo>
                  <a:pt x="44810" y="71300"/>
                </a:lnTo>
                <a:lnTo>
                  <a:pt x="44760" y="71320"/>
                </a:lnTo>
                <a:lnTo>
                  <a:pt x="44630" y="71390"/>
                </a:lnTo>
                <a:lnTo>
                  <a:pt x="44500" y="71480"/>
                </a:lnTo>
                <a:lnTo>
                  <a:pt x="44450" y="71490"/>
                </a:lnTo>
                <a:lnTo>
                  <a:pt x="44290" y="71490"/>
                </a:lnTo>
                <a:lnTo>
                  <a:pt x="44260" y="71490"/>
                </a:lnTo>
                <a:lnTo>
                  <a:pt x="44360" y="71530"/>
                </a:lnTo>
                <a:lnTo>
                  <a:pt x="44440" y="71520"/>
                </a:lnTo>
                <a:lnTo>
                  <a:pt x="44600" y="71430"/>
                </a:lnTo>
                <a:lnTo>
                  <a:pt x="44650" y="71420"/>
                </a:lnTo>
                <a:lnTo>
                  <a:pt x="44770" y="71380"/>
                </a:lnTo>
                <a:lnTo>
                  <a:pt x="44960" y="71270"/>
                </a:lnTo>
                <a:lnTo>
                  <a:pt x="45020" y="71210"/>
                </a:lnTo>
                <a:lnTo>
                  <a:pt x="45120" y="71190"/>
                </a:lnTo>
                <a:lnTo>
                  <a:pt x="45210" y="71200"/>
                </a:lnTo>
                <a:lnTo>
                  <a:pt x="45270" y="71210"/>
                </a:lnTo>
                <a:lnTo>
                  <a:pt x="45300" y="71250"/>
                </a:lnTo>
                <a:lnTo>
                  <a:pt x="45340" y="71410"/>
                </a:lnTo>
                <a:lnTo>
                  <a:pt x="45370" y="71540"/>
                </a:lnTo>
                <a:lnTo>
                  <a:pt x="45420" y="71600"/>
                </a:lnTo>
                <a:lnTo>
                  <a:pt x="45500" y="71620"/>
                </a:lnTo>
                <a:lnTo>
                  <a:pt x="45560" y="71640"/>
                </a:lnTo>
                <a:lnTo>
                  <a:pt x="45500" y="71680"/>
                </a:lnTo>
                <a:lnTo>
                  <a:pt x="45490" y="71720"/>
                </a:lnTo>
                <a:lnTo>
                  <a:pt x="45530" y="71740"/>
                </a:lnTo>
                <a:lnTo>
                  <a:pt x="45560" y="71760"/>
                </a:lnTo>
                <a:lnTo>
                  <a:pt x="45510" y="71770"/>
                </a:lnTo>
                <a:lnTo>
                  <a:pt x="45450" y="71790"/>
                </a:lnTo>
                <a:lnTo>
                  <a:pt x="45400" y="71800"/>
                </a:lnTo>
                <a:lnTo>
                  <a:pt x="45380" y="71740"/>
                </a:lnTo>
                <a:lnTo>
                  <a:pt x="45270" y="71710"/>
                </a:lnTo>
                <a:lnTo>
                  <a:pt x="45220" y="71730"/>
                </a:lnTo>
                <a:lnTo>
                  <a:pt x="45180" y="71800"/>
                </a:lnTo>
                <a:lnTo>
                  <a:pt x="45160" y="71860"/>
                </a:lnTo>
                <a:lnTo>
                  <a:pt x="45210" y="71890"/>
                </a:lnTo>
                <a:lnTo>
                  <a:pt x="45200" y="71960"/>
                </a:lnTo>
                <a:lnTo>
                  <a:pt x="45190" y="71980"/>
                </a:lnTo>
                <a:lnTo>
                  <a:pt x="45170" y="72000"/>
                </a:lnTo>
                <a:lnTo>
                  <a:pt x="45170" y="72030"/>
                </a:lnTo>
                <a:lnTo>
                  <a:pt x="45130" y="72060"/>
                </a:lnTo>
                <a:lnTo>
                  <a:pt x="45140" y="72090"/>
                </a:lnTo>
                <a:lnTo>
                  <a:pt x="45190" y="72140"/>
                </a:lnTo>
                <a:lnTo>
                  <a:pt x="45270" y="72160"/>
                </a:lnTo>
                <a:lnTo>
                  <a:pt x="45280" y="72210"/>
                </a:lnTo>
                <a:lnTo>
                  <a:pt x="45240" y="72270"/>
                </a:lnTo>
                <a:lnTo>
                  <a:pt x="45180" y="72280"/>
                </a:lnTo>
                <a:lnTo>
                  <a:pt x="45160" y="72240"/>
                </a:lnTo>
                <a:lnTo>
                  <a:pt x="45120" y="72220"/>
                </a:lnTo>
                <a:lnTo>
                  <a:pt x="45090" y="72250"/>
                </a:lnTo>
                <a:lnTo>
                  <a:pt x="45030" y="72250"/>
                </a:lnTo>
                <a:lnTo>
                  <a:pt x="44940" y="72260"/>
                </a:lnTo>
                <a:lnTo>
                  <a:pt x="44880" y="72280"/>
                </a:lnTo>
                <a:lnTo>
                  <a:pt x="44840" y="72300"/>
                </a:lnTo>
                <a:lnTo>
                  <a:pt x="44790" y="72340"/>
                </a:lnTo>
                <a:lnTo>
                  <a:pt x="44770" y="72410"/>
                </a:lnTo>
                <a:lnTo>
                  <a:pt x="44750" y="72460"/>
                </a:lnTo>
                <a:lnTo>
                  <a:pt x="44730" y="72490"/>
                </a:lnTo>
                <a:lnTo>
                  <a:pt x="44650" y="72530"/>
                </a:lnTo>
                <a:lnTo>
                  <a:pt x="44570" y="72560"/>
                </a:lnTo>
                <a:lnTo>
                  <a:pt x="44520" y="72670"/>
                </a:lnTo>
                <a:lnTo>
                  <a:pt x="44440" y="72700"/>
                </a:lnTo>
                <a:lnTo>
                  <a:pt x="44410" y="72740"/>
                </a:lnTo>
                <a:lnTo>
                  <a:pt x="44370" y="72800"/>
                </a:lnTo>
                <a:lnTo>
                  <a:pt x="44330" y="72910"/>
                </a:lnTo>
                <a:lnTo>
                  <a:pt x="44360" y="73010"/>
                </a:lnTo>
                <a:lnTo>
                  <a:pt x="44330" y="73020"/>
                </a:lnTo>
                <a:lnTo>
                  <a:pt x="44260" y="73010"/>
                </a:lnTo>
                <a:lnTo>
                  <a:pt x="44190" y="73000"/>
                </a:lnTo>
                <a:lnTo>
                  <a:pt x="44140" y="73000"/>
                </a:lnTo>
                <a:lnTo>
                  <a:pt x="44130" y="73020"/>
                </a:lnTo>
                <a:lnTo>
                  <a:pt x="44090" y="73050"/>
                </a:lnTo>
                <a:lnTo>
                  <a:pt x="44100" y="73090"/>
                </a:lnTo>
                <a:lnTo>
                  <a:pt x="44090" y="73160"/>
                </a:lnTo>
                <a:lnTo>
                  <a:pt x="44030" y="73200"/>
                </a:lnTo>
                <a:lnTo>
                  <a:pt x="43940" y="73230"/>
                </a:lnTo>
                <a:lnTo>
                  <a:pt x="43870" y="73230"/>
                </a:lnTo>
                <a:lnTo>
                  <a:pt x="43720" y="73260"/>
                </a:lnTo>
                <a:lnTo>
                  <a:pt x="43630" y="73330"/>
                </a:lnTo>
                <a:lnTo>
                  <a:pt x="43510" y="73390"/>
                </a:lnTo>
                <a:lnTo>
                  <a:pt x="43460" y="73450"/>
                </a:lnTo>
                <a:lnTo>
                  <a:pt x="43390" y="73510"/>
                </a:lnTo>
                <a:lnTo>
                  <a:pt x="43330" y="73590"/>
                </a:lnTo>
                <a:lnTo>
                  <a:pt x="43290" y="73620"/>
                </a:lnTo>
                <a:lnTo>
                  <a:pt x="43280" y="73690"/>
                </a:lnTo>
                <a:lnTo>
                  <a:pt x="43270" y="73750"/>
                </a:lnTo>
                <a:lnTo>
                  <a:pt x="43220" y="73770"/>
                </a:lnTo>
                <a:lnTo>
                  <a:pt x="43170" y="73800"/>
                </a:lnTo>
                <a:lnTo>
                  <a:pt x="43020" y="73820"/>
                </a:lnTo>
                <a:lnTo>
                  <a:pt x="42900" y="73920"/>
                </a:lnTo>
                <a:lnTo>
                  <a:pt x="42760" y="74020"/>
                </a:lnTo>
                <a:lnTo>
                  <a:pt x="42710" y="74070"/>
                </a:lnTo>
                <a:lnTo>
                  <a:pt x="42690" y="74230"/>
                </a:lnTo>
                <a:lnTo>
                  <a:pt x="42610" y="74320"/>
                </a:lnTo>
                <a:lnTo>
                  <a:pt x="42590" y="74400"/>
                </a:lnTo>
                <a:lnTo>
                  <a:pt x="42580" y="74470"/>
                </a:lnTo>
                <a:lnTo>
                  <a:pt x="42480" y="74560"/>
                </a:lnTo>
                <a:lnTo>
                  <a:pt x="42330" y="74620"/>
                </a:lnTo>
                <a:lnTo>
                  <a:pt x="42150" y="74740"/>
                </a:lnTo>
                <a:lnTo>
                  <a:pt x="41840" y="75090"/>
                </a:lnTo>
                <a:lnTo>
                  <a:pt x="41800" y="75190"/>
                </a:lnTo>
                <a:lnTo>
                  <a:pt x="41770" y="75310"/>
                </a:lnTo>
                <a:lnTo>
                  <a:pt x="41760" y="75380"/>
                </a:lnTo>
                <a:lnTo>
                  <a:pt x="41720" y="75420"/>
                </a:lnTo>
                <a:lnTo>
                  <a:pt x="41680" y="75450"/>
                </a:lnTo>
                <a:lnTo>
                  <a:pt x="41680" y="75530"/>
                </a:lnTo>
                <a:lnTo>
                  <a:pt x="41720" y="75550"/>
                </a:lnTo>
                <a:lnTo>
                  <a:pt x="41730" y="75610"/>
                </a:lnTo>
                <a:lnTo>
                  <a:pt x="41700" y="75630"/>
                </a:lnTo>
                <a:lnTo>
                  <a:pt x="41680" y="75640"/>
                </a:lnTo>
                <a:lnTo>
                  <a:pt x="41650" y="75660"/>
                </a:lnTo>
                <a:lnTo>
                  <a:pt x="41630" y="75690"/>
                </a:lnTo>
                <a:lnTo>
                  <a:pt x="41630" y="75720"/>
                </a:lnTo>
                <a:lnTo>
                  <a:pt x="41610" y="75750"/>
                </a:lnTo>
                <a:lnTo>
                  <a:pt x="41590" y="75830"/>
                </a:lnTo>
                <a:lnTo>
                  <a:pt x="41540" y="75890"/>
                </a:lnTo>
                <a:lnTo>
                  <a:pt x="41480" y="75910"/>
                </a:lnTo>
                <a:lnTo>
                  <a:pt x="41500" y="75940"/>
                </a:lnTo>
                <a:lnTo>
                  <a:pt x="41520" y="75970"/>
                </a:lnTo>
                <a:lnTo>
                  <a:pt x="41530" y="76000"/>
                </a:lnTo>
                <a:lnTo>
                  <a:pt x="41520" y="76040"/>
                </a:lnTo>
                <a:lnTo>
                  <a:pt x="41490" y="76050"/>
                </a:lnTo>
                <a:lnTo>
                  <a:pt x="41460" y="76080"/>
                </a:lnTo>
                <a:lnTo>
                  <a:pt x="41420" y="76100"/>
                </a:lnTo>
                <a:lnTo>
                  <a:pt x="41450" y="76130"/>
                </a:lnTo>
                <a:lnTo>
                  <a:pt x="41450" y="76170"/>
                </a:lnTo>
                <a:lnTo>
                  <a:pt x="41390" y="76230"/>
                </a:lnTo>
                <a:lnTo>
                  <a:pt x="41270" y="76240"/>
                </a:lnTo>
                <a:lnTo>
                  <a:pt x="41270" y="76260"/>
                </a:lnTo>
                <a:lnTo>
                  <a:pt x="41310" y="76280"/>
                </a:lnTo>
                <a:lnTo>
                  <a:pt x="41350" y="76280"/>
                </a:lnTo>
                <a:lnTo>
                  <a:pt x="41490" y="76280"/>
                </a:lnTo>
                <a:lnTo>
                  <a:pt x="41550" y="76220"/>
                </a:lnTo>
                <a:lnTo>
                  <a:pt x="41580" y="76110"/>
                </a:lnTo>
                <a:lnTo>
                  <a:pt x="41580" y="76020"/>
                </a:lnTo>
                <a:lnTo>
                  <a:pt x="41610" y="75980"/>
                </a:lnTo>
                <a:lnTo>
                  <a:pt x="41620" y="75890"/>
                </a:lnTo>
                <a:lnTo>
                  <a:pt x="41660" y="75840"/>
                </a:lnTo>
                <a:lnTo>
                  <a:pt x="41670" y="75820"/>
                </a:lnTo>
                <a:lnTo>
                  <a:pt x="41700" y="75840"/>
                </a:lnTo>
                <a:lnTo>
                  <a:pt x="41730" y="75880"/>
                </a:lnTo>
                <a:lnTo>
                  <a:pt x="41730" y="75940"/>
                </a:lnTo>
                <a:lnTo>
                  <a:pt x="41730" y="76070"/>
                </a:lnTo>
                <a:lnTo>
                  <a:pt x="41640" y="76240"/>
                </a:lnTo>
                <a:lnTo>
                  <a:pt x="41630" y="76290"/>
                </a:lnTo>
                <a:lnTo>
                  <a:pt x="41590" y="76510"/>
                </a:lnTo>
                <a:lnTo>
                  <a:pt x="41540" y="76740"/>
                </a:lnTo>
                <a:lnTo>
                  <a:pt x="41530" y="76830"/>
                </a:lnTo>
                <a:lnTo>
                  <a:pt x="41530" y="76970"/>
                </a:lnTo>
                <a:lnTo>
                  <a:pt x="41520" y="77040"/>
                </a:lnTo>
                <a:lnTo>
                  <a:pt x="41510" y="77170"/>
                </a:lnTo>
                <a:lnTo>
                  <a:pt x="41520" y="77220"/>
                </a:lnTo>
                <a:lnTo>
                  <a:pt x="41480" y="77530"/>
                </a:lnTo>
                <a:lnTo>
                  <a:pt x="41410" y="77740"/>
                </a:lnTo>
                <a:lnTo>
                  <a:pt x="41390" y="77820"/>
                </a:lnTo>
                <a:lnTo>
                  <a:pt x="41360" y="77880"/>
                </a:lnTo>
                <a:lnTo>
                  <a:pt x="41350" y="77930"/>
                </a:lnTo>
                <a:lnTo>
                  <a:pt x="41340" y="77940"/>
                </a:lnTo>
                <a:lnTo>
                  <a:pt x="41270" y="78080"/>
                </a:lnTo>
                <a:lnTo>
                  <a:pt x="41140" y="78220"/>
                </a:lnTo>
                <a:lnTo>
                  <a:pt x="40960" y="78370"/>
                </a:lnTo>
                <a:lnTo>
                  <a:pt x="40760" y="78510"/>
                </a:lnTo>
                <a:lnTo>
                  <a:pt x="40570" y="78600"/>
                </a:lnTo>
                <a:lnTo>
                  <a:pt x="40390" y="78630"/>
                </a:lnTo>
                <a:lnTo>
                  <a:pt x="40240" y="78620"/>
                </a:lnTo>
                <a:lnTo>
                  <a:pt x="40210" y="78610"/>
                </a:lnTo>
                <a:lnTo>
                  <a:pt x="40190" y="78590"/>
                </a:lnTo>
                <a:lnTo>
                  <a:pt x="40140" y="78500"/>
                </a:lnTo>
                <a:lnTo>
                  <a:pt x="40090" y="78470"/>
                </a:lnTo>
                <a:lnTo>
                  <a:pt x="40050" y="78400"/>
                </a:lnTo>
                <a:lnTo>
                  <a:pt x="40020" y="78330"/>
                </a:lnTo>
                <a:lnTo>
                  <a:pt x="40000" y="78250"/>
                </a:lnTo>
                <a:lnTo>
                  <a:pt x="39960" y="78170"/>
                </a:lnTo>
                <a:lnTo>
                  <a:pt x="39910" y="78100"/>
                </a:lnTo>
                <a:lnTo>
                  <a:pt x="39840" y="78040"/>
                </a:lnTo>
                <a:lnTo>
                  <a:pt x="39800" y="77960"/>
                </a:lnTo>
                <a:lnTo>
                  <a:pt x="39790" y="77890"/>
                </a:lnTo>
                <a:lnTo>
                  <a:pt x="39740" y="77780"/>
                </a:lnTo>
                <a:lnTo>
                  <a:pt x="39690" y="77700"/>
                </a:lnTo>
                <a:lnTo>
                  <a:pt x="39590" y="77510"/>
                </a:lnTo>
                <a:lnTo>
                  <a:pt x="39570" y="77450"/>
                </a:lnTo>
                <a:lnTo>
                  <a:pt x="39530" y="77410"/>
                </a:lnTo>
                <a:lnTo>
                  <a:pt x="39480" y="77380"/>
                </a:lnTo>
                <a:lnTo>
                  <a:pt x="39430" y="77360"/>
                </a:lnTo>
                <a:lnTo>
                  <a:pt x="39390" y="77360"/>
                </a:lnTo>
                <a:lnTo>
                  <a:pt x="39520" y="77450"/>
                </a:lnTo>
                <a:lnTo>
                  <a:pt x="39550" y="77480"/>
                </a:lnTo>
                <a:lnTo>
                  <a:pt x="39560" y="77530"/>
                </a:lnTo>
                <a:lnTo>
                  <a:pt x="39620" y="77650"/>
                </a:lnTo>
                <a:lnTo>
                  <a:pt x="39690" y="77780"/>
                </a:lnTo>
                <a:lnTo>
                  <a:pt x="39730" y="77920"/>
                </a:lnTo>
                <a:lnTo>
                  <a:pt x="39730" y="78000"/>
                </a:lnTo>
                <a:lnTo>
                  <a:pt x="39690" y="78030"/>
                </a:lnTo>
                <a:lnTo>
                  <a:pt x="39620" y="78080"/>
                </a:lnTo>
                <a:lnTo>
                  <a:pt x="39580" y="78100"/>
                </a:lnTo>
                <a:lnTo>
                  <a:pt x="39530" y="78130"/>
                </a:lnTo>
                <a:lnTo>
                  <a:pt x="39470" y="78140"/>
                </a:lnTo>
                <a:lnTo>
                  <a:pt x="39380" y="78120"/>
                </a:lnTo>
                <a:lnTo>
                  <a:pt x="39260" y="78130"/>
                </a:lnTo>
                <a:lnTo>
                  <a:pt x="39110" y="78110"/>
                </a:lnTo>
                <a:lnTo>
                  <a:pt x="39030" y="78170"/>
                </a:lnTo>
                <a:lnTo>
                  <a:pt x="38960" y="78200"/>
                </a:lnTo>
                <a:lnTo>
                  <a:pt x="38900" y="78200"/>
                </a:lnTo>
                <a:lnTo>
                  <a:pt x="38820" y="78260"/>
                </a:lnTo>
                <a:lnTo>
                  <a:pt x="38820" y="78280"/>
                </a:lnTo>
                <a:lnTo>
                  <a:pt x="38830" y="78280"/>
                </a:lnTo>
                <a:lnTo>
                  <a:pt x="38860" y="78280"/>
                </a:lnTo>
                <a:lnTo>
                  <a:pt x="38870" y="78280"/>
                </a:lnTo>
                <a:lnTo>
                  <a:pt x="38910" y="78280"/>
                </a:lnTo>
                <a:lnTo>
                  <a:pt x="39030" y="78270"/>
                </a:lnTo>
                <a:lnTo>
                  <a:pt x="39100" y="78210"/>
                </a:lnTo>
                <a:lnTo>
                  <a:pt x="39150" y="78180"/>
                </a:lnTo>
                <a:lnTo>
                  <a:pt x="39180" y="78170"/>
                </a:lnTo>
                <a:lnTo>
                  <a:pt x="39210" y="78170"/>
                </a:lnTo>
                <a:lnTo>
                  <a:pt x="39260" y="78180"/>
                </a:lnTo>
                <a:lnTo>
                  <a:pt x="39330" y="78170"/>
                </a:lnTo>
                <a:lnTo>
                  <a:pt x="39440" y="78200"/>
                </a:lnTo>
                <a:lnTo>
                  <a:pt x="39530" y="78210"/>
                </a:lnTo>
                <a:lnTo>
                  <a:pt x="39600" y="78180"/>
                </a:lnTo>
                <a:lnTo>
                  <a:pt x="39680" y="78140"/>
                </a:lnTo>
                <a:lnTo>
                  <a:pt x="39710" y="78140"/>
                </a:lnTo>
                <a:lnTo>
                  <a:pt x="39750" y="78150"/>
                </a:lnTo>
                <a:lnTo>
                  <a:pt x="39760" y="78170"/>
                </a:lnTo>
                <a:lnTo>
                  <a:pt x="39780" y="78230"/>
                </a:lnTo>
                <a:lnTo>
                  <a:pt x="39820" y="78260"/>
                </a:lnTo>
                <a:lnTo>
                  <a:pt x="39850" y="78280"/>
                </a:lnTo>
                <a:lnTo>
                  <a:pt x="39850" y="78310"/>
                </a:lnTo>
                <a:lnTo>
                  <a:pt x="39850" y="78360"/>
                </a:lnTo>
                <a:lnTo>
                  <a:pt x="39860" y="78430"/>
                </a:lnTo>
                <a:lnTo>
                  <a:pt x="39900" y="78490"/>
                </a:lnTo>
                <a:lnTo>
                  <a:pt x="39960" y="78550"/>
                </a:lnTo>
                <a:lnTo>
                  <a:pt x="40000" y="78580"/>
                </a:lnTo>
                <a:lnTo>
                  <a:pt x="40050" y="78590"/>
                </a:lnTo>
                <a:lnTo>
                  <a:pt x="40090" y="78610"/>
                </a:lnTo>
                <a:lnTo>
                  <a:pt x="40110" y="78650"/>
                </a:lnTo>
                <a:lnTo>
                  <a:pt x="40170" y="78660"/>
                </a:lnTo>
                <a:lnTo>
                  <a:pt x="40200" y="78710"/>
                </a:lnTo>
                <a:lnTo>
                  <a:pt x="40170" y="78780"/>
                </a:lnTo>
                <a:lnTo>
                  <a:pt x="40100" y="78810"/>
                </a:lnTo>
                <a:lnTo>
                  <a:pt x="40060" y="78850"/>
                </a:lnTo>
                <a:lnTo>
                  <a:pt x="40010" y="78880"/>
                </a:lnTo>
                <a:lnTo>
                  <a:pt x="39650" y="79050"/>
                </a:lnTo>
                <a:lnTo>
                  <a:pt x="39400" y="79170"/>
                </a:lnTo>
                <a:lnTo>
                  <a:pt x="39330" y="79160"/>
                </a:lnTo>
                <a:lnTo>
                  <a:pt x="39280" y="79210"/>
                </a:lnTo>
                <a:lnTo>
                  <a:pt x="39280" y="79260"/>
                </a:lnTo>
                <a:lnTo>
                  <a:pt x="39210" y="79280"/>
                </a:lnTo>
                <a:lnTo>
                  <a:pt x="39180" y="79280"/>
                </a:lnTo>
                <a:lnTo>
                  <a:pt x="39150" y="79270"/>
                </a:lnTo>
                <a:lnTo>
                  <a:pt x="39110" y="79300"/>
                </a:lnTo>
                <a:lnTo>
                  <a:pt x="39100" y="79370"/>
                </a:lnTo>
                <a:lnTo>
                  <a:pt x="39060" y="79400"/>
                </a:lnTo>
                <a:lnTo>
                  <a:pt x="38960" y="79540"/>
                </a:lnTo>
                <a:lnTo>
                  <a:pt x="38900" y="79620"/>
                </a:lnTo>
                <a:lnTo>
                  <a:pt x="38870" y="79690"/>
                </a:lnTo>
                <a:lnTo>
                  <a:pt x="38830" y="79780"/>
                </a:lnTo>
                <a:lnTo>
                  <a:pt x="38760" y="79900"/>
                </a:lnTo>
                <a:lnTo>
                  <a:pt x="38730" y="79990"/>
                </a:lnTo>
                <a:lnTo>
                  <a:pt x="38690" y="80050"/>
                </a:lnTo>
                <a:lnTo>
                  <a:pt x="38690" y="80190"/>
                </a:lnTo>
                <a:lnTo>
                  <a:pt x="38600" y="80440"/>
                </a:lnTo>
                <a:lnTo>
                  <a:pt x="38560" y="80570"/>
                </a:lnTo>
                <a:lnTo>
                  <a:pt x="38540" y="80640"/>
                </a:lnTo>
                <a:lnTo>
                  <a:pt x="38550" y="80700"/>
                </a:lnTo>
                <a:lnTo>
                  <a:pt x="38580" y="80780"/>
                </a:lnTo>
                <a:lnTo>
                  <a:pt x="38590" y="80980"/>
                </a:lnTo>
                <a:lnTo>
                  <a:pt x="38590" y="81090"/>
                </a:lnTo>
                <a:lnTo>
                  <a:pt x="38570" y="81170"/>
                </a:lnTo>
                <a:lnTo>
                  <a:pt x="38520" y="81210"/>
                </a:lnTo>
                <a:lnTo>
                  <a:pt x="38420" y="81280"/>
                </a:lnTo>
                <a:lnTo>
                  <a:pt x="38310" y="81400"/>
                </a:lnTo>
                <a:lnTo>
                  <a:pt x="38130" y="81550"/>
                </a:lnTo>
                <a:lnTo>
                  <a:pt x="38040" y="81650"/>
                </a:lnTo>
                <a:lnTo>
                  <a:pt x="38000" y="81760"/>
                </a:lnTo>
                <a:lnTo>
                  <a:pt x="38060" y="81700"/>
                </a:lnTo>
                <a:lnTo>
                  <a:pt x="38180" y="81590"/>
                </a:lnTo>
                <a:lnTo>
                  <a:pt x="38250" y="81540"/>
                </a:lnTo>
                <a:lnTo>
                  <a:pt x="38380" y="81460"/>
                </a:lnTo>
                <a:lnTo>
                  <a:pt x="38440" y="81420"/>
                </a:lnTo>
                <a:lnTo>
                  <a:pt x="38500" y="81420"/>
                </a:lnTo>
                <a:lnTo>
                  <a:pt x="38520" y="81480"/>
                </a:lnTo>
                <a:lnTo>
                  <a:pt x="38520" y="81540"/>
                </a:lnTo>
                <a:lnTo>
                  <a:pt x="38550" y="81680"/>
                </a:lnTo>
                <a:lnTo>
                  <a:pt x="38590" y="81930"/>
                </a:lnTo>
                <a:lnTo>
                  <a:pt x="38630" y="82100"/>
                </a:lnTo>
                <a:lnTo>
                  <a:pt x="38640" y="82200"/>
                </a:lnTo>
                <a:lnTo>
                  <a:pt x="38670" y="82260"/>
                </a:lnTo>
                <a:lnTo>
                  <a:pt x="38690" y="82400"/>
                </a:lnTo>
                <a:lnTo>
                  <a:pt x="38720" y="82550"/>
                </a:lnTo>
                <a:lnTo>
                  <a:pt x="38930" y="83140"/>
                </a:lnTo>
                <a:lnTo>
                  <a:pt x="38940" y="83220"/>
                </a:lnTo>
                <a:lnTo>
                  <a:pt x="38950" y="83280"/>
                </a:lnTo>
                <a:lnTo>
                  <a:pt x="38930" y="83340"/>
                </a:lnTo>
                <a:lnTo>
                  <a:pt x="38890" y="83380"/>
                </a:lnTo>
                <a:lnTo>
                  <a:pt x="38850" y="83370"/>
                </a:lnTo>
                <a:lnTo>
                  <a:pt x="38810" y="83350"/>
                </a:lnTo>
                <a:lnTo>
                  <a:pt x="38750" y="83350"/>
                </a:lnTo>
                <a:lnTo>
                  <a:pt x="38710" y="83380"/>
                </a:lnTo>
                <a:lnTo>
                  <a:pt x="38640" y="83470"/>
                </a:lnTo>
                <a:lnTo>
                  <a:pt x="38600" y="83490"/>
                </a:lnTo>
                <a:lnTo>
                  <a:pt x="38550" y="83490"/>
                </a:lnTo>
                <a:lnTo>
                  <a:pt x="38490" y="83470"/>
                </a:lnTo>
                <a:lnTo>
                  <a:pt x="38260" y="83340"/>
                </a:lnTo>
                <a:lnTo>
                  <a:pt x="38110" y="83330"/>
                </a:lnTo>
                <a:lnTo>
                  <a:pt x="38070" y="83330"/>
                </a:lnTo>
                <a:lnTo>
                  <a:pt x="38050" y="83340"/>
                </a:lnTo>
                <a:lnTo>
                  <a:pt x="37980" y="83380"/>
                </a:lnTo>
                <a:lnTo>
                  <a:pt x="37870" y="83390"/>
                </a:lnTo>
                <a:lnTo>
                  <a:pt x="37820" y="83410"/>
                </a:lnTo>
                <a:lnTo>
                  <a:pt x="37720" y="83490"/>
                </a:lnTo>
                <a:lnTo>
                  <a:pt x="37620" y="83530"/>
                </a:lnTo>
                <a:lnTo>
                  <a:pt x="37570" y="83560"/>
                </a:lnTo>
                <a:lnTo>
                  <a:pt x="38030" y="83450"/>
                </a:lnTo>
                <a:lnTo>
                  <a:pt x="38120" y="83440"/>
                </a:lnTo>
                <a:lnTo>
                  <a:pt x="38220" y="83450"/>
                </a:lnTo>
                <a:lnTo>
                  <a:pt x="38440" y="83540"/>
                </a:lnTo>
                <a:lnTo>
                  <a:pt x="38530" y="83590"/>
                </a:lnTo>
                <a:lnTo>
                  <a:pt x="38510" y="83650"/>
                </a:lnTo>
                <a:lnTo>
                  <a:pt x="38400" y="83740"/>
                </a:lnTo>
                <a:lnTo>
                  <a:pt x="38400" y="83760"/>
                </a:lnTo>
                <a:lnTo>
                  <a:pt x="38440" y="83760"/>
                </a:lnTo>
                <a:lnTo>
                  <a:pt x="38480" y="83750"/>
                </a:lnTo>
                <a:lnTo>
                  <a:pt x="38650" y="83650"/>
                </a:lnTo>
                <a:lnTo>
                  <a:pt x="38740" y="83570"/>
                </a:lnTo>
                <a:lnTo>
                  <a:pt x="38790" y="83520"/>
                </a:lnTo>
                <a:lnTo>
                  <a:pt x="38850" y="83510"/>
                </a:lnTo>
                <a:lnTo>
                  <a:pt x="38910" y="83540"/>
                </a:lnTo>
                <a:lnTo>
                  <a:pt x="38980" y="83630"/>
                </a:lnTo>
                <a:lnTo>
                  <a:pt x="39110" y="84010"/>
                </a:lnTo>
                <a:lnTo>
                  <a:pt x="39210" y="84160"/>
                </a:lnTo>
                <a:lnTo>
                  <a:pt x="39360" y="84530"/>
                </a:lnTo>
                <a:lnTo>
                  <a:pt x="39500" y="84830"/>
                </a:lnTo>
                <a:lnTo>
                  <a:pt x="39840" y="85370"/>
                </a:lnTo>
                <a:lnTo>
                  <a:pt x="40100" y="85740"/>
                </a:lnTo>
                <a:lnTo>
                  <a:pt x="40160" y="85850"/>
                </a:lnTo>
                <a:lnTo>
                  <a:pt x="40190" y="85910"/>
                </a:lnTo>
                <a:lnTo>
                  <a:pt x="40170" y="85960"/>
                </a:lnTo>
                <a:lnTo>
                  <a:pt x="40110" y="86020"/>
                </a:lnTo>
                <a:lnTo>
                  <a:pt x="40080" y="86070"/>
                </a:lnTo>
                <a:lnTo>
                  <a:pt x="40060" y="86120"/>
                </a:lnTo>
                <a:lnTo>
                  <a:pt x="40020" y="86140"/>
                </a:lnTo>
                <a:lnTo>
                  <a:pt x="40010" y="86100"/>
                </a:lnTo>
                <a:lnTo>
                  <a:pt x="40020" y="86050"/>
                </a:lnTo>
                <a:lnTo>
                  <a:pt x="39990" y="85990"/>
                </a:lnTo>
                <a:lnTo>
                  <a:pt x="39990" y="85860"/>
                </a:lnTo>
                <a:lnTo>
                  <a:pt x="39980" y="85830"/>
                </a:lnTo>
                <a:lnTo>
                  <a:pt x="39930" y="85810"/>
                </a:lnTo>
                <a:lnTo>
                  <a:pt x="39770" y="85770"/>
                </a:lnTo>
                <a:lnTo>
                  <a:pt x="39740" y="85760"/>
                </a:lnTo>
                <a:lnTo>
                  <a:pt x="39670" y="85720"/>
                </a:lnTo>
                <a:lnTo>
                  <a:pt x="39630" y="85700"/>
                </a:lnTo>
                <a:lnTo>
                  <a:pt x="39220" y="85640"/>
                </a:lnTo>
                <a:lnTo>
                  <a:pt x="39140" y="85600"/>
                </a:lnTo>
                <a:lnTo>
                  <a:pt x="38840" y="85420"/>
                </a:lnTo>
                <a:lnTo>
                  <a:pt x="38410" y="85280"/>
                </a:lnTo>
                <a:lnTo>
                  <a:pt x="37850" y="85260"/>
                </a:lnTo>
                <a:lnTo>
                  <a:pt x="37480" y="85100"/>
                </a:lnTo>
                <a:lnTo>
                  <a:pt x="37120" y="84950"/>
                </a:lnTo>
                <a:lnTo>
                  <a:pt x="36880" y="84840"/>
                </a:lnTo>
                <a:lnTo>
                  <a:pt x="36710" y="84840"/>
                </a:lnTo>
                <a:lnTo>
                  <a:pt x="36240" y="84830"/>
                </a:lnTo>
                <a:lnTo>
                  <a:pt x="35780" y="84820"/>
                </a:lnTo>
                <a:lnTo>
                  <a:pt x="35310" y="84820"/>
                </a:lnTo>
                <a:lnTo>
                  <a:pt x="34840" y="84810"/>
                </a:lnTo>
                <a:lnTo>
                  <a:pt x="34370" y="84800"/>
                </a:lnTo>
                <a:lnTo>
                  <a:pt x="33910" y="84800"/>
                </a:lnTo>
                <a:lnTo>
                  <a:pt x="33440" y="84790"/>
                </a:lnTo>
                <a:lnTo>
                  <a:pt x="32970" y="84780"/>
                </a:lnTo>
                <a:lnTo>
                  <a:pt x="32810" y="84780"/>
                </a:lnTo>
                <a:lnTo>
                  <a:pt x="32710" y="84720"/>
                </a:lnTo>
                <a:lnTo>
                  <a:pt x="32720" y="84570"/>
                </a:lnTo>
                <a:lnTo>
                  <a:pt x="32740" y="84470"/>
                </a:lnTo>
                <a:lnTo>
                  <a:pt x="32720" y="84370"/>
                </a:lnTo>
                <a:lnTo>
                  <a:pt x="32680" y="84290"/>
                </a:lnTo>
                <a:lnTo>
                  <a:pt x="32620" y="84240"/>
                </a:lnTo>
                <a:lnTo>
                  <a:pt x="32490" y="84070"/>
                </a:lnTo>
                <a:lnTo>
                  <a:pt x="32340" y="83940"/>
                </a:lnTo>
                <a:lnTo>
                  <a:pt x="32250" y="83880"/>
                </a:lnTo>
                <a:lnTo>
                  <a:pt x="32060" y="83810"/>
                </a:lnTo>
                <a:lnTo>
                  <a:pt x="32010" y="83780"/>
                </a:lnTo>
                <a:lnTo>
                  <a:pt x="31990" y="83710"/>
                </a:lnTo>
                <a:lnTo>
                  <a:pt x="31970" y="83530"/>
                </a:lnTo>
                <a:lnTo>
                  <a:pt x="31950" y="83470"/>
                </a:lnTo>
                <a:lnTo>
                  <a:pt x="31910" y="83420"/>
                </a:lnTo>
                <a:lnTo>
                  <a:pt x="31860" y="83410"/>
                </a:lnTo>
                <a:lnTo>
                  <a:pt x="31800" y="83410"/>
                </a:lnTo>
                <a:lnTo>
                  <a:pt x="31750" y="83400"/>
                </a:lnTo>
                <a:lnTo>
                  <a:pt x="31710" y="83320"/>
                </a:lnTo>
                <a:lnTo>
                  <a:pt x="31760" y="83220"/>
                </a:lnTo>
                <a:lnTo>
                  <a:pt x="31910" y="83060"/>
                </a:lnTo>
                <a:lnTo>
                  <a:pt x="31920" y="83040"/>
                </a:lnTo>
                <a:lnTo>
                  <a:pt x="31910" y="83010"/>
                </a:lnTo>
                <a:lnTo>
                  <a:pt x="31910" y="82970"/>
                </a:lnTo>
                <a:lnTo>
                  <a:pt x="31910" y="82940"/>
                </a:lnTo>
                <a:lnTo>
                  <a:pt x="31920" y="82910"/>
                </a:lnTo>
                <a:lnTo>
                  <a:pt x="31930" y="82890"/>
                </a:lnTo>
                <a:lnTo>
                  <a:pt x="31940" y="82860"/>
                </a:lnTo>
                <a:lnTo>
                  <a:pt x="31960" y="82840"/>
                </a:lnTo>
                <a:lnTo>
                  <a:pt x="31970" y="82780"/>
                </a:lnTo>
                <a:lnTo>
                  <a:pt x="31970" y="82590"/>
                </a:lnTo>
                <a:lnTo>
                  <a:pt x="31970" y="82520"/>
                </a:lnTo>
                <a:lnTo>
                  <a:pt x="31990" y="82470"/>
                </a:lnTo>
                <a:lnTo>
                  <a:pt x="32080" y="82340"/>
                </a:lnTo>
                <a:lnTo>
                  <a:pt x="32100" y="82300"/>
                </a:lnTo>
                <a:lnTo>
                  <a:pt x="32100" y="82250"/>
                </a:lnTo>
                <a:lnTo>
                  <a:pt x="32070" y="82200"/>
                </a:lnTo>
                <a:lnTo>
                  <a:pt x="31910" y="82090"/>
                </a:lnTo>
                <a:lnTo>
                  <a:pt x="31850" y="82020"/>
                </a:lnTo>
                <a:lnTo>
                  <a:pt x="31800" y="81900"/>
                </a:lnTo>
                <a:lnTo>
                  <a:pt x="31800" y="81840"/>
                </a:lnTo>
                <a:lnTo>
                  <a:pt x="31820" y="81790"/>
                </a:lnTo>
                <a:lnTo>
                  <a:pt x="31870" y="81710"/>
                </a:lnTo>
                <a:lnTo>
                  <a:pt x="31910" y="81640"/>
                </a:lnTo>
                <a:lnTo>
                  <a:pt x="31940" y="81610"/>
                </a:lnTo>
                <a:lnTo>
                  <a:pt x="31970" y="81590"/>
                </a:lnTo>
                <a:lnTo>
                  <a:pt x="32030" y="81580"/>
                </a:lnTo>
                <a:lnTo>
                  <a:pt x="32060" y="81510"/>
                </a:lnTo>
                <a:lnTo>
                  <a:pt x="32090" y="81360"/>
                </a:lnTo>
                <a:lnTo>
                  <a:pt x="32110" y="81080"/>
                </a:lnTo>
                <a:lnTo>
                  <a:pt x="32090" y="80950"/>
                </a:lnTo>
                <a:lnTo>
                  <a:pt x="32050" y="80870"/>
                </a:lnTo>
                <a:lnTo>
                  <a:pt x="31990" y="80790"/>
                </a:lnTo>
                <a:lnTo>
                  <a:pt x="31940" y="80700"/>
                </a:lnTo>
                <a:lnTo>
                  <a:pt x="31920" y="80640"/>
                </a:lnTo>
                <a:lnTo>
                  <a:pt x="31920" y="80600"/>
                </a:lnTo>
                <a:lnTo>
                  <a:pt x="31930" y="80550"/>
                </a:lnTo>
                <a:lnTo>
                  <a:pt x="32010" y="80390"/>
                </a:lnTo>
                <a:lnTo>
                  <a:pt x="32010" y="80340"/>
                </a:lnTo>
                <a:lnTo>
                  <a:pt x="31970" y="80310"/>
                </a:lnTo>
                <a:lnTo>
                  <a:pt x="31920" y="80300"/>
                </a:lnTo>
                <a:lnTo>
                  <a:pt x="31840" y="80240"/>
                </a:lnTo>
                <a:lnTo>
                  <a:pt x="31590" y="80180"/>
                </a:lnTo>
                <a:lnTo>
                  <a:pt x="31500" y="80230"/>
                </a:lnTo>
                <a:lnTo>
                  <a:pt x="31360" y="80390"/>
                </a:lnTo>
                <a:lnTo>
                  <a:pt x="31260" y="80400"/>
                </a:lnTo>
                <a:lnTo>
                  <a:pt x="31220" y="80370"/>
                </a:lnTo>
                <a:lnTo>
                  <a:pt x="31120" y="80260"/>
                </a:lnTo>
                <a:lnTo>
                  <a:pt x="31070" y="80230"/>
                </a:lnTo>
                <a:lnTo>
                  <a:pt x="31030" y="80240"/>
                </a:lnTo>
                <a:lnTo>
                  <a:pt x="30770" y="80390"/>
                </a:lnTo>
                <a:lnTo>
                  <a:pt x="30690" y="80460"/>
                </a:lnTo>
                <a:lnTo>
                  <a:pt x="30550" y="80620"/>
                </a:lnTo>
                <a:lnTo>
                  <a:pt x="30460" y="80690"/>
                </a:lnTo>
                <a:lnTo>
                  <a:pt x="30370" y="80730"/>
                </a:lnTo>
                <a:lnTo>
                  <a:pt x="30280" y="80730"/>
                </a:lnTo>
                <a:lnTo>
                  <a:pt x="30200" y="80670"/>
                </a:lnTo>
                <a:lnTo>
                  <a:pt x="30180" y="80560"/>
                </a:lnTo>
                <a:lnTo>
                  <a:pt x="30180" y="80430"/>
                </a:lnTo>
                <a:lnTo>
                  <a:pt x="30170" y="80310"/>
                </a:lnTo>
                <a:lnTo>
                  <a:pt x="30150" y="80260"/>
                </a:lnTo>
                <a:lnTo>
                  <a:pt x="30060" y="80140"/>
                </a:lnTo>
                <a:lnTo>
                  <a:pt x="30030" y="80090"/>
                </a:lnTo>
                <a:lnTo>
                  <a:pt x="30020" y="80040"/>
                </a:lnTo>
                <a:lnTo>
                  <a:pt x="30020" y="79850"/>
                </a:lnTo>
                <a:lnTo>
                  <a:pt x="30000" y="79670"/>
                </a:lnTo>
                <a:lnTo>
                  <a:pt x="29990" y="79610"/>
                </a:lnTo>
                <a:lnTo>
                  <a:pt x="30000" y="79480"/>
                </a:lnTo>
                <a:lnTo>
                  <a:pt x="30000" y="79410"/>
                </a:lnTo>
                <a:lnTo>
                  <a:pt x="29980" y="79310"/>
                </a:lnTo>
                <a:lnTo>
                  <a:pt x="29940" y="79200"/>
                </a:lnTo>
                <a:lnTo>
                  <a:pt x="29900" y="79100"/>
                </a:lnTo>
                <a:lnTo>
                  <a:pt x="29850" y="79020"/>
                </a:lnTo>
                <a:lnTo>
                  <a:pt x="29810" y="78980"/>
                </a:lnTo>
                <a:lnTo>
                  <a:pt x="29730" y="78930"/>
                </a:lnTo>
                <a:lnTo>
                  <a:pt x="29470" y="78690"/>
                </a:lnTo>
                <a:lnTo>
                  <a:pt x="29440" y="78600"/>
                </a:lnTo>
                <a:lnTo>
                  <a:pt x="29470" y="78500"/>
                </a:lnTo>
                <a:lnTo>
                  <a:pt x="29570" y="78300"/>
                </a:lnTo>
                <a:lnTo>
                  <a:pt x="29570" y="78260"/>
                </a:lnTo>
                <a:lnTo>
                  <a:pt x="29560" y="78200"/>
                </a:lnTo>
                <a:lnTo>
                  <a:pt x="29530" y="78160"/>
                </a:lnTo>
                <a:lnTo>
                  <a:pt x="29420" y="78060"/>
                </a:lnTo>
                <a:lnTo>
                  <a:pt x="29380" y="78010"/>
                </a:lnTo>
                <a:lnTo>
                  <a:pt x="29390" y="77970"/>
                </a:lnTo>
                <a:lnTo>
                  <a:pt x="29420" y="77940"/>
                </a:lnTo>
                <a:lnTo>
                  <a:pt x="29440" y="77890"/>
                </a:lnTo>
                <a:lnTo>
                  <a:pt x="29450" y="77830"/>
                </a:lnTo>
                <a:lnTo>
                  <a:pt x="29450" y="77790"/>
                </a:lnTo>
                <a:lnTo>
                  <a:pt x="29460" y="77740"/>
                </a:lnTo>
                <a:lnTo>
                  <a:pt x="29570" y="77630"/>
                </a:lnTo>
                <a:lnTo>
                  <a:pt x="29610" y="77550"/>
                </a:lnTo>
                <a:lnTo>
                  <a:pt x="29600" y="77460"/>
                </a:lnTo>
                <a:lnTo>
                  <a:pt x="30160" y="77210"/>
                </a:lnTo>
                <a:lnTo>
                  <a:pt x="30290" y="77010"/>
                </a:lnTo>
                <a:lnTo>
                  <a:pt x="30440" y="76800"/>
                </a:lnTo>
                <a:lnTo>
                  <a:pt x="30450" y="76550"/>
                </a:lnTo>
                <a:lnTo>
                  <a:pt x="30390" y="76380"/>
                </a:lnTo>
                <a:lnTo>
                  <a:pt x="30320" y="76290"/>
                </a:lnTo>
                <a:lnTo>
                  <a:pt x="30340" y="76030"/>
                </a:lnTo>
                <a:lnTo>
                  <a:pt x="30360" y="75910"/>
                </a:lnTo>
                <a:lnTo>
                  <a:pt x="30360" y="75890"/>
                </a:lnTo>
                <a:lnTo>
                  <a:pt x="30230" y="75860"/>
                </a:lnTo>
                <a:lnTo>
                  <a:pt x="30210" y="75840"/>
                </a:lnTo>
                <a:lnTo>
                  <a:pt x="30190" y="75800"/>
                </a:lnTo>
                <a:lnTo>
                  <a:pt x="30180" y="75720"/>
                </a:lnTo>
                <a:lnTo>
                  <a:pt x="30210" y="75640"/>
                </a:lnTo>
                <a:lnTo>
                  <a:pt x="30340" y="75470"/>
                </a:lnTo>
                <a:lnTo>
                  <a:pt x="30360" y="75430"/>
                </a:lnTo>
                <a:lnTo>
                  <a:pt x="30370" y="75390"/>
                </a:lnTo>
                <a:lnTo>
                  <a:pt x="30370" y="75340"/>
                </a:lnTo>
                <a:lnTo>
                  <a:pt x="30380" y="75300"/>
                </a:lnTo>
                <a:lnTo>
                  <a:pt x="30400" y="75230"/>
                </a:lnTo>
                <a:lnTo>
                  <a:pt x="30530" y="75040"/>
                </a:lnTo>
                <a:lnTo>
                  <a:pt x="30550" y="75010"/>
                </a:lnTo>
                <a:lnTo>
                  <a:pt x="30630" y="74930"/>
                </a:lnTo>
                <a:lnTo>
                  <a:pt x="30730" y="74890"/>
                </a:lnTo>
                <a:lnTo>
                  <a:pt x="30930" y="74870"/>
                </a:lnTo>
                <a:lnTo>
                  <a:pt x="31020" y="74830"/>
                </a:lnTo>
                <a:lnTo>
                  <a:pt x="31100" y="74770"/>
                </a:lnTo>
                <a:lnTo>
                  <a:pt x="31250" y="74610"/>
                </a:lnTo>
                <a:lnTo>
                  <a:pt x="31360" y="74470"/>
                </a:lnTo>
                <a:lnTo>
                  <a:pt x="31410" y="74380"/>
                </a:lnTo>
                <a:lnTo>
                  <a:pt x="31430" y="74290"/>
                </a:lnTo>
                <a:lnTo>
                  <a:pt x="31440" y="74170"/>
                </a:lnTo>
                <a:lnTo>
                  <a:pt x="31430" y="73830"/>
                </a:lnTo>
                <a:lnTo>
                  <a:pt x="31380" y="73660"/>
                </a:lnTo>
                <a:lnTo>
                  <a:pt x="31360" y="73500"/>
                </a:lnTo>
                <a:lnTo>
                  <a:pt x="31440" y="73320"/>
                </a:lnTo>
                <a:lnTo>
                  <a:pt x="31520" y="73260"/>
                </a:lnTo>
                <a:lnTo>
                  <a:pt x="31610" y="73210"/>
                </a:lnTo>
                <a:lnTo>
                  <a:pt x="31740" y="73160"/>
                </a:lnTo>
                <a:lnTo>
                  <a:pt x="31770" y="73130"/>
                </a:lnTo>
                <a:lnTo>
                  <a:pt x="31830" y="73050"/>
                </a:lnTo>
                <a:lnTo>
                  <a:pt x="31860" y="73000"/>
                </a:lnTo>
                <a:lnTo>
                  <a:pt x="31870" y="72990"/>
                </a:lnTo>
                <a:lnTo>
                  <a:pt x="31890" y="72980"/>
                </a:lnTo>
                <a:lnTo>
                  <a:pt x="31920" y="72980"/>
                </a:lnTo>
                <a:lnTo>
                  <a:pt x="31980" y="73000"/>
                </a:lnTo>
                <a:lnTo>
                  <a:pt x="32010" y="73000"/>
                </a:lnTo>
                <a:lnTo>
                  <a:pt x="32030" y="72950"/>
                </a:lnTo>
                <a:lnTo>
                  <a:pt x="32010" y="72900"/>
                </a:lnTo>
                <a:lnTo>
                  <a:pt x="31980" y="72840"/>
                </a:lnTo>
                <a:lnTo>
                  <a:pt x="31960" y="72800"/>
                </a:lnTo>
                <a:lnTo>
                  <a:pt x="31970" y="72750"/>
                </a:lnTo>
                <a:lnTo>
                  <a:pt x="31990" y="72630"/>
                </a:lnTo>
                <a:lnTo>
                  <a:pt x="32000" y="72570"/>
                </a:lnTo>
                <a:lnTo>
                  <a:pt x="31950" y="72200"/>
                </a:lnTo>
                <a:lnTo>
                  <a:pt x="31930" y="72130"/>
                </a:lnTo>
                <a:lnTo>
                  <a:pt x="31860" y="72110"/>
                </a:lnTo>
                <a:lnTo>
                  <a:pt x="31830" y="72090"/>
                </a:lnTo>
                <a:lnTo>
                  <a:pt x="31820" y="72070"/>
                </a:lnTo>
                <a:lnTo>
                  <a:pt x="31810" y="72050"/>
                </a:lnTo>
                <a:lnTo>
                  <a:pt x="31810" y="72020"/>
                </a:lnTo>
                <a:lnTo>
                  <a:pt x="31800" y="71990"/>
                </a:lnTo>
                <a:lnTo>
                  <a:pt x="31770" y="71950"/>
                </a:lnTo>
                <a:lnTo>
                  <a:pt x="31730" y="71930"/>
                </a:lnTo>
                <a:lnTo>
                  <a:pt x="31690" y="71920"/>
                </a:lnTo>
                <a:lnTo>
                  <a:pt x="31650" y="71900"/>
                </a:lnTo>
                <a:lnTo>
                  <a:pt x="31580" y="71830"/>
                </a:lnTo>
                <a:lnTo>
                  <a:pt x="31530" y="71750"/>
                </a:lnTo>
                <a:lnTo>
                  <a:pt x="31510" y="71650"/>
                </a:lnTo>
                <a:lnTo>
                  <a:pt x="31550" y="71550"/>
                </a:lnTo>
                <a:lnTo>
                  <a:pt x="31600" y="71460"/>
                </a:lnTo>
                <a:lnTo>
                  <a:pt x="31650" y="71240"/>
                </a:lnTo>
                <a:lnTo>
                  <a:pt x="31690" y="71140"/>
                </a:lnTo>
                <a:lnTo>
                  <a:pt x="31890" y="70790"/>
                </a:lnTo>
                <a:lnTo>
                  <a:pt x="31910" y="70740"/>
                </a:lnTo>
                <a:lnTo>
                  <a:pt x="31920" y="70690"/>
                </a:lnTo>
                <a:lnTo>
                  <a:pt x="31930" y="70640"/>
                </a:lnTo>
                <a:lnTo>
                  <a:pt x="31940" y="70580"/>
                </a:lnTo>
                <a:lnTo>
                  <a:pt x="31980" y="70410"/>
                </a:lnTo>
                <a:lnTo>
                  <a:pt x="31970" y="70370"/>
                </a:lnTo>
                <a:lnTo>
                  <a:pt x="31940" y="70340"/>
                </a:lnTo>
                <a:lnTo>
                  <a:pt x="31900" y="70320"/>
                </a:lnTo>
                <a:lnTo>
                  <a:pt x="31870" y="70300"/>
                </a:lnTo>
                <a:lnTo>
                  <a:pt x="31890" y="70230"/>
                </a:lnTo>
                <a:lnTo>
                  <a:pt x="31920" y="70180"/>
                </a:lnTo>
                <a:lnTo>
                  <a:pt x="31960" y="70150"/>
                </a:lnTo>
                <a:lnTo>
                  <a:pt x="32040" y="70120"/>
                </a:lnTo>
                <a:lnTo>
                  <a:pt x="32090" y="70110"/>
                </a:lnTo>
                <a:lnTo>
                  <a:pt x="32200" y="70130"/>
                </a:lnTo>
                <a:lnTo>
                  <a:pt x="32250" y="70120"/>
                </a:lnTo>
                <a:lnTo>
                  <a:pt x="32280" y="70090"/>
                </a:lnTo>
                <a:lnTo>
                  <a:pt x="32340" y="70010"/>
                </a:lnTo>
                <a:lnTo>
                  <a:pt x="32520" y="69800"/>
                </a:lnTo>
                <a:lnTo>
                  <a:pt x="32560" y="69720"/>
                </a:lnTo>
                <a:lnTo>
                  <a:pt x="32580" y="69670"/>
                </a:lnTo>
                <a:lnTo>
                  <a:pt x="32570" y="69640"/>
                </a:lnTo>
                <a:lnTo>
                  <a:pt x="32560" y="69610"/>
                </a:lnTo>
                <a:lnTo>
                  <a:pt x="32550" y="69560"/>
                </a:lnTo>
                <a:lnTo>
                  <a:pt x="32540" y="69510"/>
                </a:lnTo>
                <a:lnTo>
                  <a:pt x="32550" y="69470"/>
                </a:lnTo>
                <a:lnTo>
                  <a:pt x="32570" y="69450"/>
                </a:lnTo>
                <a:lnTo>
                  <a:pt x="32620" y="69450"/>
                </a:lnTo>
                <a:lnTo>
                  <a:pt x="32750" y="69540"/>
                </a:lnTo>
                <a:lnTo>
                  <a:pt x="32820" y="69560"/>
                </a:lnTo>
                <a:lnTo>
                  <a:pt x="32880" y="69530"/>
                </a:lnTo>
                <a:lnTo>
                  <a:pt x="32920" y="69450"/>
                </a:lnTo>
                <a:lnTo>
                  <a:pt x="32920" y="69360"/>
                </a:lnTo>
                <a:lnTo>
                  <a:pt x="32900" y="69280"/>
                </a:lnTo>
                <a:lnTo>
                  <a:pt x="32860" y="69220"/>
                </a:lnTo>
                <a:lnTo>
                  <a:pt x="32800" y="69170"/>
                </a:lnTo>
                <a:lnTo>
                  <a:pt x="32670" y="69090"/>
                </a:lnTo>
                <a:lnTo>
                  <a:pt x="32630" y="69040"/>
                </a:lnTo>
                <a:lnTo>
                  <a:pt x="32640" y="68980"/>
                </a:lnTo>
                <a:lnTo>
                  <a:pt x="32770" y="68890"/>
                </a:lnTo>
                <a:lnTo>
                  <a:pt x="32810" y="68850"/>
                </a:lnTo>
                <a:lnTo>
                  <a:pt x="32790" y="68800"/>
                </a:lnTo>
                <a:lnTo>
                  <a:pt x="32720" y="68740"/>
                </a:lnTo>
                <a:lnTo>
                  <a:pt x="32700" y="68690"/>
                </a:lnTo>
                <a:lnTo>
                  <a:pt x="32700" y="68650"/>
                </a:lnTo>
                <a:lnTo>
                  <a:pt x="32730" y="68470"/>
                </a:lnTo>
                <a:lnTo>
                  <a:pt x="32740" y="68450"/>
                </a:lnTo>
                <a:lnTo>
                  <a:pt x="32760" y="68430"/>
                </a:lnTo>
                <a:lnTo>
                  <a:pt x="32770" y="68410"/>
                </a:lnTo>
                <a:lnTo>
                  <a:pt x="32770" y="68380"/>
                </a:lnTo>
                <a:lnTo>
                  <a:pt x="32760" y="68360"/>
                </a:lnTo>
                <a:lnTo>
                  <a:pt x="32750" y="68340"/>
                </a:lnTo>
                <a:lnTo>
                  <a:pt x="32740" y="68320"/>
                </a:lnTo>
                <a:lnTo>
                  <a:pt x="32740" y="68290"/>
                </a:lnTo>
                <a:lnTo>
                  <a:pt x="32770" y="68240"/>
                </a:lnTo>
                <a:lnTo>
                  <a:pt x="32830" y="68230"/>
                </a:lnTo>
                <a:lnTo>
                  <a:pt x="32940" y="68230"/>
                </a:lnTo>
                <a:lnTo>
                  <a:pt x="32980" y="68210"/>
                </a:lnTo>
                <a:lnTo>
                  <a:pt x="33010" y="68180"/>
                </a:lnTo>
                <a:lnTo>
                  <a:pt x="33070" y="68100"/>
                </a:lnTo>
                <a:lnTo>
                  <a:pt x="33100" y="68060"/>
                </a:lnTo>
                <a:lnTo>
                  <a:pt x="33220" y="67990"/>
                </a:lnTo>
                <a:lnTo>
                  <a:pt x="33290" y="67910"/>
                </a:lnTo>
                <a:lnTo>
                  <a:pt x="33300" y="67820"/>
                </a:lnTo>
                <a:lnTo>
                  <a:pt x="33270" y="67600"/>
                </a:lnTo>
                <a:lnTo>
                  <a:pt x="33270" y="67550"/>
                </a:lnTo>
                <a:lnTo>
                  <a:pt x="33290" y="67500"/>
                </a:lnTo>
                <a:lnTo>
                  <a:pt x="33300" y="67450"/>
                </a:lnTo>
                <a:lnTo>
                  <a:pt x="33290" y="67400"/>
                </a:lnTo>
                <a:lnTo>
                  <a:pt x="33150" y="67020"/>
                </a:lnTo>
                <a:lnTo>
                  <a:pt x="33130" y="66910"/>
                </a:lnTo>
                <a:lnTo>
                  <a:pt x="33130" y="66790"/>
                </a:lnTo>
                <a:lnTo>
                  <a:pt x="33140" y="66660"/>
                </a:lnTo>
                <a:lnTo>
                  <a:pt x="33130" y="66570"/>
                </a:lnTo>
                <a:lnTo>
                  <a:pt x="33090" y="66510"/>
                </a:lnTo>
                <a:lnTo>
                  <a:pt x="32960" y="66430"/>
                </a:lnTo>
                <a:lnTo>
                  <a:pt x="32860" y="66330"/>
                </a:lnTo>
                <a:lnTo>
                  <a:pt x="32840" y="66320"/>
                </a:lnTo>
                <a:lnTo>
                  <a:pt x="32820" y="66310"/>
                </a:lnTo>
                <a:lnTo>
                  <a:pt x="32810" y="66300"/>
                </a:lnTo>
                <a:lnTo>
                  <a:pt x="32820" y="66270"/>
                </a:lnTo>
                <a:lnTo>
                  <a:pt x="32840" y="66250"/>
                </a:lnTo>
                <a:lnTo>
                  <a:pt x="32860" y="66240"/>
                </a:lnTo>
                <a:lnTo>
                  <a:pt x="33020" y="66220"/>
                </a:lnTo>
                <a:lnTo>
                  <a:pt x="33070" y="66200"/>
                </a:lnTo>
                <a:lnTo>
                  <a:pt x="33110" y="66180"/>
                </a:lnTo>
                <a:lnTo>
                  <a:pt x="33140" y="66140"/>
                </a:lnTo>
                <a:lnTo>
                  <a:pt x="33190" y="66050"/>
                </a:lnTo>
                <a:lnTo>
                  <a:pt x="33210" y="66010"/>
                </a:lnTo>
                <a:lnTo>
                  <a:pt x="33360" y="6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ierra del Fue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70" y="94860"/>
                </a:moveTo>
                <a:lnTo>
                  <a:pt x="39590" y="94740"/>
                </a:lnTo>
                <a:lnTo>
                  <a:pt x="39590" y="94540"/>
                </a:lnTo>
                <a:lnTo>
                  <a:pt x="39610" y="94570"/>
                </a:lnTo>
                <a:lnTo>
                  <a:pt x="39660" y="94660"/>
                </a:lnTo>
                <a:lnTo>
                  <a:pt x="39680" y="94700"/>
                </a:lnTo>
                <a:lnTo>
                  <a:pt x="39720" y="94740"/>
                </a:lnTo>
                <a:lnTo>
                  <a:pt x="39740" y="94770"/>
                </a:lnTo>
                <a:lnTo>
                  <a:pt x="39750" y="94830"/>
                </a:lnTo>
                <a:lnTo>
                  <a:pt x="39710" y="94850"/>
                </a:lnTo>
                <a:lnTo>
                  <a:pt x="39570" y="94860"/>
                </a:lnTo>
                <a:close/>
                <a:moveTo>
                  <a:pt x="39590" y="94490"/>
                </a:moveTo>
                <a:lnTo>
                  <a:pt x="39600" y="93520"/>
                </a:lnTo>
                <a:lnTo>
                  <a:pt x="39600" y="92570"/>
                </a:lnTo>
                <a:lnTo>
                  <a:pt x="39600" y="91620"/>
                </a:lnTo>
                <a:lnTo>
                  <a:pt x="39610" y="90680"/>
                </a:lnTo>
                <a:lnTo>
                  <a:pt x="39610" y="89750"/>
                </a:lnTo>
                <a:lnTo>
                  <a:pt x="39610" y="88820"/>
                </a:lnTo>
                <a:lnTo>
                  <a:pt x="39620" y="87900"/>
                </a:lnTo>
                <a:lnTo>
                  <a:pt x="39620" y="86980"/>
                </a:lnTo>
                <a:lnTo>
                  <a:pt x="39690" y="87030"/>
                </a:lnTo>
                <a:lnTo>
                  <a:pt x="39710" y="87060"/>
                </a:lnTo>
                <a:lnTo>
                  <a:pt x="39750" y="87170"/>
                </a:lnTo>
                <a:lnTo>
                  <a:pt x="39770" y="87200"/>
                </a:lnTo>
                <a:lnTo>
                  <a:pt x="39900" y="87400"/>
                </a:lnTo>
                <a:lnTo>
                  <a:pt x="40040" y="87650"/>
                </a:lnTo>
                <a:lnTo>
                  <a:pt x="40070" y="87700"/>
                </a:lnTo>
                <a:lnTo>
                  <a:pt x="40210" y="87830"/>
                </a:lnTo>
                <a:lnTo>
                  <a:pt x="40280" y="87910"/>
                </a:lnTo>
                <a:lnTo>
                  <a:pt x="40330" y="88020"/>
                </a:lnTo>
                <a:lnTo>
                  <a:pt x="40370" y="88150"/>
                </a:lnTo>
                <a:lnTo>
                  <a:pt x="40450" y="88520"/>
                </a:lnTo>
                <a:lnTo>
                  <a:pt x="40450" y="88570"/>
                </a:lnTo>
                <a:lnTo>
                  <a:pt x="40440" y="88630"/>
                </a:lnTo>
                <a:lnTo>
                  <a:pt x="40420" y="88590"/>
                </a:lnTo>
                <a:lnTo>
                  <a:pt x="40400" y="88520"/>
                </a:lnTo>
                <a:lnTo>
                  <a:pt x="40340" y="88270"/>
                </a:lnTo>
                <a:lnTo>
                  <a:pt x="40290" y="88240"/>
                </a:lnTo>
                <a:lnTo>
                  <a:pt x="40250" y="88250"/>
                </a:lnTo>
                <a:lnTo>
                  <a:pt x="40200" y="88270"/>
                </a:lnTo>
                <a:lnTo>
                  <a:pt x="40130" y="88320"/>
                </a:lnTo>
                <a:lnTo>
                  <a:pt x="40070" y="88380"/>
                </a:lnTo>
                <a:lnTo>
                  <a:pt x="39970" y="88510"/>
                </a:lnTo>
                <a:lnTo>
                  <a:pt x="39840" y="88630"/>
                </a:lnTo>
                <a:lnTo>
                  <a:pt x="39770" y="88790"/>
                </a:lnTo>
                <a:lnTo>
                  <a:pt x="39750" y="88910"/>
                </a:lnTo>
                <a:lnTo>
                  <a:pt x="39780" y="89040"/>
                </a:lnTo>
                <a:lnTo>
                  <a:pt x="39870" y="89140"/>
                </a:lnTo>
                <a:lnTo>
                  <a:pt x="39990" y="89250"/>
                </a:lnTo>
                <a:lnTo>
                  <a:pt x="40070" y="89250"/>
                </a:lnTo>
                <a:lnTo>
                  <a:pt x="40170" y="89280"/>
                </a:lnTo>
                <a:lnTo>
                  <a:pt x="40310" y="89320"/>
                </a:lnTo>
                <a:lnTo>
                  <a:pt x="40530" y="89300"/>
                </a:lnTo>
                <a:lnTo>
                  <a:pt x="40690" y="89410"/>
                </a:lnTo>
                <a:lnTo>
                  <a:pt x="40730" y="89520"/>
                </a:lnTo>
                <a:lnTo>
                  <a:pt x="40760" y="89580"/>
                </a:lnTo>
                <a:lnTo>
                  <a:pt x="40750" y="89700"/>
                </a:lnTo>
                <a:lnTo>
                  <a:pt x="40760" y="89730"/>
                </a:lnTo>
                <a:lnTo>
                  <a:pt x="40780" y="89800"/>
                </a:lnTo>
                <a:lnTo>
                  <a:pt x="40810" y="89960"/>
                </a:lnTo>
                <a:lnTo>
                  <a:pt x="40820" y="90030"/>
                </a:lnTo>
                <a:lnTo>
                  <a:pt x="40940" y="90260"/>
                </a:lnTo>
                <a:lnTo>
                  <a:pt x="40960" y="90300"/>
                </a:lnTo>
                <a:lnTo>
                  <a:pt x="41350" y="90740"/>
                </a:lnTo>
                <a:lnTo>
                  <a:pt x="41490" y="90850"/>
                </a:lnTo>
                <a:lnTo>
                  <a:pt x="41540" y="90910"/>
                </a:lnTo>
                <a:lnTo>
                  <a:pt x="41550" y="90960"/>
                </a:lnTo>
                <a:lnTo>
                  <a:pt x="41530" y="91010"/>
                </a:lnTo>
                <a:lnTo>
                  <a:pt x="41580" y="91010"/>
                </a:lnTo>
                <a:lnTo>
                  <a:pt x="41630" y="91000"/>
                </a:lnTo>
                <a:lnTo>
                  <a:pt x="41690" y="91040"/>
                </a:lnTo>
                <a:lnTo>
                  <a:pt x="41840" y="91120"/>
                </a:lnTo>
                <a:lnTo>
                  <a:pt x="41860" y="91160"/>
                </a:lnTo>
                <a:lnTo>
                  <a:pt x="41800" y="91180"/>
                </a:lnTo>
                <a:lnTo>
                  <a:pt x="41780" y="91240"/>
                </a:lnTo>
                <a:lnTo>
                  <a:pt x="41790" y="91320"/>
                </a:lnTo>
                <a:lnTo>
                  <a:pt x="41810" y="91380"/>
                </a:lnTo>
                <a:lnTo>
                  <a:pt x="42380" y="91890"/>
                </a:lnTo>
                <a:lnTo>
                  <a:pt x="42700" y="92140"/>
                </a:lnTo>
                <a:lnTo>
                  <a:pt x="42940" y="92250"/>
                </a:lnTo>
                <a:lnTo>
                  <a:pt x="43070" y="92340"/>
                </a:lnTo>
                <a:lnTo>
                  <a:pt x="43110" y="92410"/>
                </a:lnTo>
                <a:lnTo>
                  <a:pt x="43190" y="92450"/>
                </a:lnTo>
                <a:lnTo>
                  <a:pt x="43480" y="92580"/>
                </a:lnTo>
                <a:lnTo>
                  <a:pt x="43610" y="92720"/>
                </a:lnTo>
                <a:lnTo>
                  <a:pt x="43710" y="92930"/>
                </a:lnTo>
                <a:lnTo>
                  <a:pt x="43920" y="93130"/>
                </a:lnTo>
                <a:lnTo>
                  <a:pt x="43970" y="93220"/>
                </a:lnTo>
                <a:lnTo>
                  <a:pt x="44040" y="93260"/>
                </a:lnTo>
                <a:lnTo>
                  <a:pt x="44070" y="93350"/>
                </a:lnTo>
                <a:lnTo>
                  <a:pt x="44140" y="93380"/>
                </a:lnTo>
                <a:lnTo>
                  <a:pt x="44200" y="93390"/>
                </a:lnTo>
                <a:lnTo>
                  <a:pt x="44280" y="93420"/>
                </a:lnTo>
                <a:lnTo>
                  <a:pt x="44470" y="93540"/>
                </a:lnTo>
                <a:lnTo>
                  <a:pt x="45180" y="93900"/>
                </a:lnTo>
                <a:lnTo>
                  <a:pt x="45210" y="93910"/>
                </a:lnTo>
                <a:lnTo>
                  <a:pt x="45270" y="93920"/>
                </a:lnTo>
                <a:lnTo>
                  <a:pt x="45290" y="93930"/>
                </a:lnTo>
                <a:lnTo>
                  <a:pt x="45370" y="93990"/>
                </a:lnTo>
                <a:lnTo>
                  <a:pt x="45390" y="94000"/>
                </a:lnTo>
                <a:lnTo>
                  <a:pt x="45550" y="94010"/>
                </a:lnTo>
                <a:lnTo>
                  <a:pt x="45690" y="94050"/>
                </a:lnTo>
                <a:lnTo>
                  <a:pt x="46190" y="93970"/>
                </a:lnTo>
                <a:lnTo>
                  <a:pt x="46290" y="93990"/>
                </a:lnTo>
                <a:lnTo>
                  <a:pt x="46350" y="93990"/>
                </a:lnTo>
                <a:lnTo>
                  <a:pt x="46500" y="93920"/>
                </a:lnTo>
                <a:lnTo>
                  <a:pt x="46810" y="93970"/>
                </a:lnTo>
                <a:lnTo>
                  <a:pt x="46840" y="94000"/>
                </a:lnTo>
                <a:lnTo>
                  <a:pt x="46820" y="94050"/>
                </a:lnTo>
                <a:lnTo>
                  <a:pt x="46790" y="94100"/>
                </a:lnTo>
                <a:lnTo>
                  <a:pt x="46750" y="94120"/>
                </a:lnTo>
                <a:lnTo>
                  <a:pt x="46730" y="94150"/>
                </a:lnTo>
                <a:lnTo>
                  <a:pt x="46670" y="94340"/>
                </a:lnTo>
                <a:lnTo>
                  <a:pt x="46680" y="94360"/>
                </a:lnTo>
                <a:lnTo>
                  <a:pt x="46690" y="94400"/>
                </a:lnTo>
                <a:lnTo>
                  <a:pt x="46700" y="94420"/>
                </a:lnTo>
                <a:lnTo>
                  <a:pt x="46630" y="94490"/>
                </a:lnTo>
                <a:lnTo>
                  <a:pt x="46610" y="94510"/>
                </a:lnTo>
                <a:lnTo>
                  <a:pt x="46620" y="94550"/>
                </a:lnTo>
                <a:lnTo>
                  <a:pt x="46630" y="94590"/>
                </a:lnTo>
                <a:lnTo>
                  <a:pt x="46630" y="94620"/>
                </a:lnTo>
                <a:lnTo>
                  <a:pt x="46590" y="94650"/>
                </a:lnTo>
                <a:lnTo>
                  <a:pt x="46520" y="94710"/>
                </a:lnTo>
                <a:lnTo>
                  <a:pt x="46500" y="94730"/>
                </a:lnTo>
                <a:lnTo>
                  <a:pt x="46450" y="94960"/>
                </a:lnTo>
                <a:lnTo>
                  <a:pt x="46420" y="94980"/>
                </a:lnTo>
                <a:lnTo>
                  <a:pt x="46390" y="95000"/>
                </a:lnTo>
                <a:lnTo>
                  <a:pt x="46370" y="95010"/>
                </a:lnTo>
                <a:lnTo>
                  <a:pt x="46320" y="95000"/>
                </a:lnTo>
                <a:lnTo>
                  <a:pt x="46310" y="94970"/>
                </a:lnTo>
                <a:lnTo>
                  <a:pt x="46320" y="94930"/>
                </a:lnTo>
                <a:lnTo>
                  <a:pt x="46300" y="94880"/>
                </a:lnTo>
                <a:lnTo>
                  <a:pt x="46250" y="94850"/>
                </a:lnTo>
                <a:lnTo>
                  <a:pt x="46180" y="94850"/>
                </a:lnTo>
                <a:lnTo>
                  <a:pt x="46130" y="94890"/>
                </a:lnTo>
                <a:lnTo>
                  <a:pt x="46150" y="94960"/>
                </a:lnTo>
                <a:lnTo>
                  <a:pt x="46100" y="95020"/>
                </a:lnTo>
                <a:lnTo>
                  <a:pt x="45930" y="95010"/>
                </a:lnTo>
                <a:lnTo>
                  <a:pt x="45860" y="95030"/>
                </a:lnTo>
                <a:lnTo>
                  <a:pt x="45840" y="95060"/>
                </a:lnTo>
                <a:lnTo>
                  <a:pt x="45830" y="95100"/>
                </a:lnTo>
                <a:lnTo>
                  <a:pt x="45820" y="95130"/>
                </a:lnTo>
                <a:lnTo>
                  <a:pt x="45790" y="95150"/>
                </a:lnTo>
                <a:lnTo>
                  <a:pt x="45750" y="95160"/>
                </a:lnTo>
                <a:lnTo>
                  <a:pt x="45720" y="95160"/>
                </a:lnTo>
                <a:lnTo>
                  <a:pt x="45690" y="95130"/>
                </a:lnTo>
                <a:lnTo>
                  <a:pt x="45660" y="95080"/>
                </a:lnTo>
                <a:lnTo>
                  <a:pt x="45660" y="95060"/>
                </a:lnTo>
                <a:lnTo>
                  <a:pt x="45670" y="95010"/>
                </a:lnTo>
                <a:lnTo>
                  <a:pt x="45660" y="94980"/>
                </a:lnTo>
                <a:lnTo>
                  <a:pt x="45660" y="94960"/>
                </a:lnTo>
                <a:lnTo>
                  <a:pt x="45650" y="94940"/>
                </a:lnTo>
                <a:lnTo>
                  <a:pt x="45620" y="94930"/>
                </a:lnTo>
                <a:lnTo>
                  <a:pt x="45580" y="94930"/>
                </a:lnTo>
                <a:lnTo>
                  <a:pt x="45540" y="94930"/>
                </a:lnTo>
                <a:lnTo>
                  <a:pt x="45460" y="94960"/>
                </a:lnTo>
                <a:lnTo>
                  <a:pt x="45320" y="94910"/>
                </a:lnTo>
                <a:lnTo>
                  <a:pt x="45270" y="94950"/>
                </a:lnTo>
                <a:lnTo>
                  <a:pt x="45130" y="94910"/>
                </a:lnTo>
                <a:lnTo>
                  <a:pt x="45090" y="94940"/>
                </a:lnTo>
                <a:lnTo>
                  <a:pt x="45120" y="95000"/>
                </a:lnTo>
                <a:lnTo>
                  <a:pt x="45170" y="95050"/>
                </a:lnTo>
                <a:lnTo>
                  <a:pt x="45130" y="95110"/>
                </a:lnTo>
                <a:lnTo>
                  <a:pt x="45080" y="95170"/>
                </a:lnTo>
                <a:lnTo>
                  <a:pt x="44940" y="95210"/>
                </a:lnTo>
                <a:lnTo>
                  <a:pt x="44820" y="95250"/>
                </a:lnTo>
                <a:lnTo>
                  <a:pt x="44660" y="95240"/>
                </a:lnTo>
                <a:lnTo>
                  <a:pt x="44410" y="95250"/>
                </a:lnTo>
                <a:lnTo>
                  <a:pt x="44290" y="95290"/>
                </a:lnTo>
                <a:lnTo>
                  <a:pt x="44300" y="95350"/>
                </a:lnTo>
                <a:lnTo>
                  <a:pt x="44290" y="95400"/>
                </a:lnTo>
                <a:lnTo>
                  <a:pt x="44180" y="95430"/>
                </a:lnTo>
                <a:lnTo>
                  <a:pt x="44130" y="95450"/>
                </a:lnTo>
                <a:lnTo>
                  <a:pt x="43950" y="95450"/>
                </a:lnTo>
                <a:lnTo>
                  <a:pt x="43760" y="95380"/>
                </a:lnTo>
                <a:lnTo>
                  <a:pt x="43700" y="95340"/>
                </a:lnTo>
                <a:lnTo>
                  <a:pt x="43650" y="95290"/>
                </a:lnTo>
                <a:lnTo>
                  <a:pt x="43620" y="95240"/>
                </a:lnTo>
                <a:lnTo>
                  <a:pt x="43590" y="95200"/>
                </a:lnTo>
                <a:lnTo>
                  <a:pt x="43400" y="95060"/>
                </a:lnTo>
                <a:lnTo>
                  <a:pt x="43340" y="95040"/>
                </a:lnTo>
                <a:lnTo>
                  <a:pt x="43110" y="95010"/>
                </a:lnTo>
                <a:lnTo>
                  <a:pt x="42930" y="94920"/>
                </a:lnTo>
                <a:lnTo>
                  <a:pt x="42300" y="94880"/>
                </a:lnTo>
                <a:lnTo>
                  <a:pt x="41870" y="94810"/>
                </a:lnTo>
                <a:lnTo>
                  <a:pt x="41610" y="94840"/>
                </a:lnTo>
                <a:lnTo>
                  <a:pt x="41060" y="94770"/>
                </a:lnTo>
                <a:lnTo>
                  <a:pt x="40760" y="94710"/>
                </a:lnTo>
                <a:lnTo>
                  <a:pt x="40670" y="94630"/>
                </a:lnTo>
                <a:lnTo>
                  <a:pt x="40470" y="94610"/>
                </a:lnTo>
                <a:lnTo>
                  <a:pt x="40360" y="94540"/>
                </a:lnTo>
                <a:lnTo>
                  <a:pt x="40300" y="94520"/>
                </a:lnTo>
                <a:lnTo>
                  <a:pt x="40270" y="94550"/>
                </a:lnTo>
                <a:lnTo>
                  <a:pt x="40280" y="94630"/>
                </a:lnTo>
                <a:lnTo>
                  <a:pt x="40270" y="94660"/>
                </a:lnTo>
                <a:lnTo>
                  <a:pt x="40240" y="94700"/>
                </a:lnTo>
                <a:lnTo>
                  <a:pt x="39840" y="94730"/>
                </a:lnTo>
                <a:lnTo>
                  <a:pt x="39790" y="94720"/>
                </a:lnTo>
                <a:lnTo>
                  <a:pt x="39750" y="94690"/>
                </a:lnTo>
                <a:lnTo>
                  <a:pt x="39690" y="94590"/>
                </a:lnTo>
                <a:lnTo>
                  <a:pt x="39600" y="94490"/>
                </a:lnTo>
                <a:lnTo>
                  <a:pt x="39590" y="94490"/>
                </a:lnTo>
                <a:close/>
                <a:moveTo>
                  <a:pt x="49440" y="94290"/>
                </a:moveTo>
                <a:lnTo>
                  <a:pt x="49480" y="94310"/>
                </a:lnTo>
                <a:lnTo>
                  <a:pt x="49530" y="94270"/>
                </a:lnTo>
                <a:lnTo>
                  <a:pt x="49570" y="94240"/>
                </a:lnTo>
                <a:lnTo>
                  <a:pt x="49600" y="94290"/>
                </a:lnTo>
                <a:lnTo>
                  <a:pt x="49550" y="94330"/>
                </a:lnTo>
                <a:lnTo>
                  <a:pt x="49530" y="94350"/>
                </a:lnTo>
                <a:lnTo>
                  <a:pt x="49520" y="94380"/>
                </a:lnTo>
                <a:lnTo>
                  <a:pt x="49490" y="94450"/>
                </a:lnTo>
                <a:lnTo>
                  <a:pt x="49480" y="94480"/>
                </a:lnTo>
                <a:lnTo>
                  <a:pt x="49450" y="94490"/>
                </a:lnTo>
                <a:lnTo>
                  <a:pt x="49410" y="94500"/>
                </a:lnTo>
                <a:lnTo>
                  <a:pt x="49380" y="94510"/>
                </a:lnTo>
                <a:lnTo>
                  <a:pt x="49280" y="94600"/>
                </a:lnTo>
                <a:lnTo>
                  <a:pt x="49250" y="94600"/>
                </a:lnTo>
                <a:lnTo>
                  <a:pt x="49230" y="94590"/>
                </a:lnTo>
                <a:lnTo>
                  <a:pt x="49240" y="94550"/>
                </a:lnTo>
                <a:lnTo>
                  <a:pt x="49280" y="94470"/>
                </a:lnTo>
                <a:lnTo>
                  <a:pt x="49280" y="94450"/>
                </a:lnTo>
                <a:lnTo>
                  <a:pt x="49270" y="94400"/>
                </a:lnTo>
                <a:lnTo>
                  <a:pt x="49250" y="94390"/>
                </a:lnTo>
                <a:lnTo>
                  <a:pt x="49220" y="94420"/>
                </a:lnTo>
                <a:lnTo>
                  <a:pt x="49190" y="94450"/>
                </a:lnTo>
                <a:lnTo>
                  <a:pt x="49160" y="94480"/>
                </a:lnTo>
                <a:lnTo>
                  <a:pt x="49130" y="94490"/>
                </a:lnTo>
                <a:lnTo>
                  <a:pt x="49060" y="94490"/>
                </a:lnTo>
                <a:lnTo>
                  <a:pt x="49050" y="94480"/>
                </a:lnTo>
                <a:lnTo>
                  <a:pt x="49040" y="94480"/>
                </a:lnTo>
                <a:lnTo>
                  <a:pt x="49010" y="94490"/>
                </a:lnTo>
                <a:lnTo>
                  <a:pt x="49000" y="94510"/>
                </a:lnTo>
                <a:lnTo>
                  <a:pt x="49000" y="94530"/>
                </a:lnTo>
                <a:lnTo>
                  <a:pt x="48990" y="94550"/>
                </a:lnTo>
                <a:lnTo>
                  <a:pt x="48990" y="94560"/>
                </a:lnTo>
                <a:lnTo>
                  <a:pt x="48940" y="94590"/>
                </a:lnTo>
                <a:lnTo>
                  <a:pt x="48740" y="94620"/>
                </a:lnTo>
                <a:lnTo>
                  <a:pt x="48730" y="94660"/>
                </a:lnTo>
                <a:lnTo>
                  <a:pt x="48700" y="94680"/>
                </a:lnTo>
                <a:lnTo>
                  <a:pt x="48670" y="94670"/>
                </a:lnTo>
                <a:lnTo>
                  <a:pt x="48650" y="94640"/>
                </a:lnTo>
                <a:lnTo>
                  <a:pt x="48650" y="94600"/>
                </a:lnTo>
                <a:lnTo>
                  <a:pt x="48660" y="94550"/>
                </a:lnTo>
                <a:lnTo>
                  <a:pt x="48690" y="94460"/>
                </a:lnTo>
                <a:lnTo>
                  <a:pt x="48650" y="94470"/>
                </a:lnTo>
                <a:lnTo>
                  <a:pt x="48630" y="94470"/>
                </a:lnTo>
                <a:lnTo>
                  <a:pt x="48620" y="94490"/>
                </a:lnTo>
                <a:lnTo>
                  <a:pt x="48590" y="94460"/>
                </a:lnTo>
                <a:lnTo>
                  <a:pt x="48560" y="94470"/>
                </a:lnTo>
                <a:lnTo>
                  <a:pt x="48520" y="94510"/>
                </a:lnTo>
                <a:lnTo>
                  <a:pt x="48400" y="94590"/>
                </a:lnTo>
                <a:lnTo>
                  <a:pt x="48380" y="94610"/>
                </a:lnTo>
                <a:lnTo>
                  <a:pt x="48340" y="94660"/>
                </a:lnTo>
                <a:lnTo>
                  <a:pt x="48320" y="94680"/>
                </a:lnTo>
                <a:lnTo>
                  <a:pt x="48290" y="94700"/>
                </a:lnTo>
                <a:lnTo>
                  <a:pt x="48250" y="94710"/>
                </a:lnTo>
                <a:lnTo>
                  <a:pt x="48180" y="94710"/>
                </a:lnTo>
                <a:lnTo>
                  <a:pt x="48180" y="94700"/>
                </a:lnTo>
                <a:lnTo>
                  <a:pt x="48190" y="94690"/>
                </a:lnTo>
                <a:lnTo>
                  <a:pt x="48190" y="94670"/>
                </a:lnTo>
                <a:lnTo>
                  <a:pt x="48200" y="94660"/>
                </a:lnTo>
                <a:lnTo>
                  <a:pt x="48200" y="94640"/>
                </a:lnTo>
                <a:lnTo>
                  <a:pt x="48180" y="94640"/>
                </a:lnTo>
                <a:lnTo>
                  <a:pt x="48160" y="94640"/>
                </a:lnTo>
                <a:lnTo>
                  <a:pt x="48140" y="94660"/>
                </a:lnTo>
                <a:lnTo>
                  <a:pt x="48120" y="94680"/>
                </a:lnTo>
                <a:lnTo>
                  <a:pt x="48130" y="94690"/>
                </a:lnTo>
                <a:lnTo>
                  <a:pt x="48150" y="94710"/>
                </a:lnTo>
                <a:lnTo>
                  <a:pt x="48120" y="94740"/>
                </a:lnTo>
                <a:lnTo>
                  <a:pt x="48020" y="94790"/>
                </a:lnTo>
                <a:lnTo>
                  <a:pt x="48000" y="94820"/>
                </a:lnTo>
                <a:lnTo>
                  <a:pt x="47970" y="94880"/>
                </a:lnTo>
                <a:lnTo>
                  <a:pt x="47950" y="94910"/>
                </a:lnTo>
                <a:lnTo>
                  <a:pt x="47910" y="94920"/>
                </a:lnTo>
                <a:lnTo>
                  <a:pt x="47810" y="94920"/>
                </a:lnTo>
                <a:lnTo>
                  <a:pt x="47780" y="94910"/>
                </a:lnTo>
                <a:lnTo>
                  <a:pt x="47770" y="94880"/>
                </a:lnTo>
                <a:lnTo>
                  <a:pt x="47780" y="94850"/>
                </a:lnTo>
                <a:lnTo>
                  <a:pt x="47800" y="94820"/>
                </a:lnTo>
                <a:lnTo>
                  <a:pt x="47820" y="94790"/>
                </a:lnTo>
                <a:lnTo>
                  <a:pt x="47640" y="94660"/>
                </a:lnTo>
                <a:lnTo>
                  <a:pt x="47650" y="94590"/>
                </a:lnTo>
                <a:lnTo>
                  <a:pt x="47690" y="94550"/>
                </a:lnTo>
                <a:lnTo>
                  <a:pt x="47740" y="94520"/>
                </a:lnTo>
                <a:lnTo>
                  <a:pt x="47760" y="94480"/>
                </a:lnTo>
                <a:lnTo>
                  <a:pt x="47790" y="94440"/>
                </a:lnTo>
                <a:lnTo>
                  <a:pt x="47850" y="94470"/>
                </a:lnTo>
                <a:lnTo>
                  <a:pt x="47960" y="94540"/>
                </a:lnTo>
                <a:lnTo>
                  <a:pt x="48000" y="94530"/>
                </a:lnTo>
                <a:lnTo>
                  <a:pt x="48120" y="94480"/>
                </a:lnTo>
                <a:lnTo>
                  <a:pt x="48160" y="94440"/>
                </a:lnTo>
                <a:lnTo>
                  <a:pt x="48050" y="94320"/>
                </a:lnTo>
                <a:lnTo>
                  <a:pt x="48030" y="94270"/>
                </a:lnTo>
                <a:lnTo>
                  <a:pt x="48080" y="94240"/>
                </a:lnTo>
                <a:lnTo>
                  <a:pt x="48100" y="94260"/>
                </a:lnTo>
                <a:lnTo>
                  <a:pt x="48150" y="94340"/>
                </a:lnTo>
                <a:lnTo>
                  <a:pt x="48180" y="94370"/>
                </a:lnTo>
                <a:lnTo>
                  <a:pt x="48250" y="94390"/>
                </a:lnTo>
                <a:lnTo>
                  <a:pt x="48270" y="94380"/>
                </a:lnTo>
                <a:lnTo>
                  <a:pt x="48310" y="94350"/>
                </a:lnTo>
                <a:lnTo>
                  <a:pt x="48330" y="94340"/>
                </a:lnTo>
                <a:lnTo>
                  <a:pt x="48340" y="94340"/>
                </a:lnTo>
                <a:lnTo>
                  <a:pt x="48360" y="94340"/>
                </a:lnTo>
                <a:lnTo>
                  <a:pt x="48380" y="94360"/>
                </a:lnTo>
                <a:lnTo>
                  <a:pt x="48390" y="94410"/>
                </a:lnTo>
                <a:lnTo>
                  <a:pt x="48390" y="94460"/>
                </a:lnTo>
                <a:lnTo>
                  <a:pt x="48400" y="94480"/>
                </a:lnTo>
                <a:lnTo>
                  <a:pt x="48410" y="94490"/>
                </a:lnTo>
                <a:lnTo>
                  <a:pt x="48440" y="94480"/>
                </a:lnTo>
                <a:lnTo>
                  <a:pt x="48440" y="94470"/>
                </a:lnTo>
                <a:lnTo>
                  <a:pt x="48430" y="94440"/>
                </a:lnTo>
                <a:lnTo>
                  <a:pt x="48430" y="94420"/>
                </a:lnTo>
                <a:lnTo>
                  <a:pt x="48430" y="94360"/>
                </a:lnTo>
                <a:lnTo>
                  <a:pt x="48430" y="94310"/>
                </a:lnTo>
                <a:lnTo>
                  <a:pt x="48430" y="94260"/>
                </a:lnTo>
                <a:lnTo>
                  <a:pt x="48450" y="94210"/>
                </a:lnTo>
                <a:lnTo>
                  <a:pt x="48470" y="94210"/>
                </a:lnTo>
                <a:lnTo>
                  <a:pt x="48500" y="94240"/>
                </a:lnTo>
                <a:lnTo>
                  <a:pt x="48540" y="94270"/>
                </a:lnTo>
                <a:lnTo>
                  <a:pt x="48570" y="94240"/>
                </a:lnTo>
                <a:lnTo>
                  <a:pt x="48580" y="94260"/>
                </a:lnTo>
                <a:lnTo>
                  <a:pt x="48590" y="94270"/>
                </a:lnTo>
                <a:lnTo>
                  <a:pt x="48600" y="94270"/>
                </a:lnTo>
                <a:lnTo>
                  <a:pt x="48620" y="94270"/>
                </a:lnTo>
                <a:lnTo>
                  <a:pt x="48640" y="94280"/>
                </a:lnTo>
                <a:lnTo>
                  <a:pt x="48710" y="94270"/>
                </a:lnTo>
                <a:lnTo>
                  <a:pt x="48740" y="94270"/>
                </a:lnTo>
                <a:lnTo>
                  <a:pt x="48770" y="94300"/>
                </a:lnTo>
                <a:lnTo>
                  <a:pt x="48790" y="94330"/>
                </a:lnTo>
                <a:lnTo>
                  <a:pt x="48820" y="94360"/>
                </a:lnTo>
                <a:lnTo>
                  <a:pt x="48840" y="94360"/>
                </a:lnTo>
                <a:lnTo>
                  <a:pt x="48860" y="94320"/>
                </a:lnTo>
                <a:lnTo>
                  <a:pt x="48850" y="94280"/>
                </a:lnTo>
                <a:lnTo>
                  <a:pt x="48850" y="94260"/>
                </a:lnTo>
                <a:lnTo>
                  <a:pt x="48880" y="94240"/>
                </a:lnTo>
                <a:lnTo>
                  <a:pt x="48890" y="94250"/>
                </a:lnTo>
                <a:lnTo>
                  <a:pt x="48920" y="94290"/>
                </a:lnTo>
                <a:lnTo>
                  <a:pt x="48940" y="94290"/>
                </a:lnTo>
                <a:lnTo>
                  <a:pt x="48960" y="94280"/>
                </a:lnTo>
                <a:lnTo>
                  <a:pt x="48970" y="94260"/>
                </a:lnTo>
                <a:lnTo>
                  <a:pt x="48990" y="94240"/>
                </a:lnTo>
                <a:lnTo>
                  <a:pt x="49010" y="94240"/>
                </a:lnTo>
                <a:lnTo>
                  <a:pt x="49030" y="94260"/>
                </a:lnTo>
                <a:lnTo>
                  <a:pt x="49050" y="94340"/>
                </a:lnTo>
                <a:lnTo>
                  <a:pt x="49070" y="94370"/>
                </a:lnTo>
                <a:lnTo>
                  <a:pt x="49100" y="94360"/>
                </a:lnTo>
                <a:lnTo>
                  <a:pt x="49160" y="94310"/>
                </a:lnTo>
                <a:lnTo>
                  <a:pt x="49390" y="94240"/>
                </a:lnTo>
                <a:lnTo>
                  <a:pt x="49450" y="94270"/>
                </a:lnTo>
                <a:lnTo>
                  <a:pt x="49440" y="9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uenos Ai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80" y="31400"/>
                </a:moveTo>
                <a:lnTo>
                  <a:pt x="56980" y="31460"/>
                </a:lnTo>
                <a:lnTo>
                  <a:pt x="57250" y="31740"/>
                </a:lnTo>
                <a:lnTo>
                  <a:pt x="57600" y="31990"/>
                </a:lnTo>
                <a:lnTo>
                  <a:pt x="57640" y="32010"/>
                </a:lnTo>
                <a:lnTo>
                  <a:pt x="57680" y="32010"/>
                </a:lnTo>
                <a:lnTo>
                  <a:pt x="57780" y="32070"/>
                </a:lnTo>
                <a:lnTo>
                  <a:pt x="57820" y="32090"/>
                </a:lnTo>
                <a:lnTo>
                  <a:pt x="57850" y="32130"/>
                </a:lnTo>
                <a:lnTo>
                  <a:pt x="57930" y="32250"/>
                </a:lnTo>
                <a:lnTo>
                  <a:pt x="57960" y="32280"/>
                </a:lnTo>
                <a:lnTo>
                  <a:pt x="58240" y="32430"/>
                </a:lnTo>
                <a:lnTo>
                  <a:pt x="58310" y="32450"/>
                </a:lnTo>
                <a:lnTo>
                  <a:pt x="58370" y="32430"/>
                </a:lnTo>
                <a:lnTo>
                  <a:pt x="58480" y="32390"/>
                </a:lnTo>
                <a:lnTo>
                  <a:pt x="58570" y="32450"/>
                </a:lnTo>
                <a:lnTo>
                  <a:pt x="58650" y="32550"/>
                </a:lnTo>
                <a:lnTo>
                  <a:pt x="58750" y="32600"/>
                </a:lnTo>
                <a:lnTo>
                  <a:pt x="58930" y="32600"/>
                </a:lnTo>
                <a:lnTo>
                  <a:pt x="58940" y="32600"/>
                </a:lnTo>
                <a:lnTo>
                  <a:pt x="58950" y="32570"/>
                </a:lnTo>
                <a:lnTo>
                  <a:pt x="58960" y="32570"/>
                </a:lnTo>
                <a:lnTo>
                  <a:pt x="58990" y="32560"/>
                </a:lnTo>
                <a:lnTo>
                  <a:pt x="59010" y="32560"/>
                </a:lnTo>
                <a:lnTo>
                  <a:pt x="59020" y="32560"/>
                </a:lnTo>
                <a:lnTo>
                  <a:pt x="59040" y="32600"/>
                </a:lnTo>
                <a:lnTo>
                  <a:pt x="59040" y="32630"/>
                </a:lnTo>
                <a:lnTo>
                  <a:pt x="59040" y="32700"/>
                </a:lnTo>
                <a:lnTo>
                  <a:pt x="59050" y="32720"/>
                </a:lnTo>
                <a:lnTo>
                  <a:pt x="59060" y="32720"/>
                </a:lnTo>
                <a:lnTo>
                  <a:pt x="59070" y="32740"/>
                </a:lnTo>
                <a:lnTo>
                  <a:pt x="59080" y="32750"/>
                </a:lnTo>
                <a:lnTo>
                  <a:pt x="59100" y="32760"/>
                </a:lnTo>
                <a:lnTo>
                  <a:pt x="59110" y="32750"/>
                </a:lnTo>
                <a:lnTo>
                  <a:pt x="59120" y="32750"/>
                </a:lnTo>
                <a:lnTo>
                  <a:pt x="59130" y="32740"/>
                </a:lnTo>
                <a:lnTo>
                  <a:pt x="59150" y="32740"/>
                </a:lnTo>
                <a:lnTo>
                  <a:pt x="59160" y="32750"/>
                </a:lnTo>
                <a:lnTo>
                  <a:pt x="59180" y="32770"/>
                </a:lnTo>
                <a:lnTo>
                  <a:pt x="59190" y="32780"/>
                </a:lnTo>
                <a:lnTo>
                  <a:pt x="59200" y="32800"/>
                </a:lnTo>
                <a:lnTo>
                  <a:pt x="59210" y="32820"/>
                </a:lnTo>
                <a:lnTo>
                  <a:pt x="59230" y="32820"/>
                </a:lnTo>
                <a:lnTo>
                  <a:pt x="59440" y="32820"/>
                </a:lnTo>
                <a:lnTo>
                  <a:pt x="59500" y="32830"/>
                </a:lnTo>
                <a:lnTo>
                  <a:pt x="59540" y="32850"/>
                </a:lnTo>
                <a:lnTo>
                  <a:pt x="59570" y="32880"/>
                </a:lnTo>
                <a:lnTo>
                  <a:pt x="59720" y="32970"/>
                </a:lnTo>
                <a:lnTo>
                  <a:pt x="59840" y="33070"/>
                </a:lnTo>
                <a:lnTo>
                  <a:pt x="59880" y="33090"/>
                </a:lnTo>
                <a:lnTo>
                  <a:pt x="59980" y="33120"/>
                </a:lnTo>
                <a:lnTo>
                  <a:pt x="60010" y="33130"/>
                </a:lnTo>
                <a:lnTo>
                  <a:pt x="60230" y="33330"/>
                </a:lnTo>
                <a:lnTo>
                  <a:pt x="60310" y="33370"/>
                </a:lnTo>
                <a:lnTo>
                  <a:pt x="60410" y="33370"/>
                </a:lnTo>
                <a:lnTo>
                  <a:pt x="60600" y="33290"/>
                </a:lnTo>
                <a:lnTo>
                  <a:pt x="60710" y="33270"/>
                </a:lnTo>
                <a:lnTo>
                  <a:pt x="60710" y="33280"/>
                </a:lnTo>
                <a:lnTo>
                  <a:pt x="60730" y="33290"/>
                </a:lnTo>
                <a:lnTo>
                  <a:pt x="60750" y="33290"/>
                </a:lnTo>
                <a:lnTo>
                  <a:pt x="60800" y="33320"/>
                </a:lnTo>
                <a:lnTo>
                  <a:pt x="60820" y="33330"/>
                </a:lnTo>
                <a:lnTo>
                  <a:pt x="60830" y="33370"/>
                </a:lnTo>
                <a:lnTo>
                  <a:pt x="60840" y="33420"/>
                </a:lnTo>
                <a:lnTo>
                  <a:pt x="60840" y="33530"/>
                </a:lnTo>
                <a:lnTo>
                  <a:pt x="60820" y="33610"/>
                </a:lnTo>
                <a:lnTo>
                  <a:pt x="60820" y="33640"/>
                </a:lnTo>
                <a:lnTo>
                  <a:pt x="60830" y="33650"/>
                </a:lnTo>
                <a:lnTo>
                  <a:pt x="60850" y="33690"/>
                </a:lnTo>
                <a:lnTo>
                  <a:pt x="60850" y="33720"/>
                </a:lnTo>
                <a:lnTo>
                  <a:pt x="60780" y="33800"/>
                </a:lnTo>
                <a:lnTo>
                  <a:pt x="60770" y="33820"/>
                </a:lnTo>
                <a:lnTo>
                  <a:pt x="60760" y="33850"/>
                </a:lnTo>
                <a:lnTo>
                  <a:pt x="60750" y="33870"/>
                </a:lnTo>
                <a:lnTo>
                  <a:pt x="60720" y="33910"/>
                </a:lnTo>
                <a:lnTo>
                  <a:pt x="60680" y="33930"/>
                </a:lnTo>
                <a:lnTo>
                  <a:pt x="60640" y="33950"/>
                </a:lnTo>
                <a:lnTo>
                  <a:pt x="60600" y="33930"/>
                </a:lnTo>
                <a:lnTo>
                  <a:pt x="60590" y="33920"/>
                </a:lnTo>
                <a:lnTo>
                  <a:pt x="60510" y="33920"/>
                </a:lnTo>
                <a:lnTo>
                  <a:pt x="60500" y="33930"/>
                </a:lnTo>
                <a:lnTo>
                  <a:pt x="60490" y="33950"/>
                </a:lnTo>
                <a:lnTo>
                  <a:pt x="60480" y="33970"/>
                </a:lnTo>
                <a:lnTo>
                  <a:pt x="60450" y="33970"/>
                </a:lnTo>
                <a:lnTo>
                  <a:pt x="60570" y="34040"/>
                </a:lnTo>
                <a:lnTo>
                  <a:pt x="60610" y="34070"/>
                </a:lnTo>
                <a:lnTo>
                  <a:pt x="60670" y="34120"/>
                </a:lnTo>
                <a:lnTo>
                  <a:pt x="60690" y="34170"/>
                </a:lnTo>
                <a:lnTo>
                  <a:pt x="60650" y="34250"/>
                </a:lnTo>
                <a:lnTo>
                  <a:pt x="60630" y="34270"/>
                </a:lnTo>
                <a:lnTo>
                  <a:pt x="60610" y="34300"/>
                </a:lnTo>
                <a:lnTo>
                  <a:pt x="60570" y="34340"/>
                </a:lnTo>
                <a:lnTo>
                  <a:pt x="60580" y="34380"/>
                </a:lnTo>
                <a:lnTo>
                  <a:pt x="60590" y="34410"/>
                </a:lnTo>
                <a:lnTo>
                  <a:pt x="60650" y="34460"/>
                </a:lnTo>
                <a:lnTo>
                  <a:pt x="60650" y="34480"/>
                </a:lnTo>
                <a:lnTo>
                  <a:pt x="60650" y="34530"/>
                </a:lnTo>
                <a:lnTo>
                  <a:pt x="60650" y="34560"/>
                </a:lnTo>
                <a:lnTo>
                  <a:pt x="60520" y="34670"/>
                </a:lnTo>
                <a:lnTo>
                  <a:pt x="60470" y="34890"/>
                </a:lnTo>
                <a:lnTo>
                  <a:pt x="60510" y="35030"/>
                </a:lnTo>
                <a:lnTo>
                  <a:pt x="60710" y="35200"/>
                </a:lnTo>
                <a:lnTo>
                  <a:pt x="60790" y="35050"/>
                </a:lnTo>
                <a:lnTo>
                  <a:pt x="60850" y="34990"/>
                </a:lnTo>
                <a:lnTo>
                  <a:pt x="60920" y="34980"/>
                </a:lnTo>
                <a:lnTo>
                  <a:pt x="60970" y="34930"/>
                </a:lnTo>
                <a:lnTo>
                  <a:pt x="60980" y="34900"/>
                </a:lnTo>
                <a:lnTo>
                  <a:pt x="61150" y="35010"/>
                </a:lnTo>
                <a:lnTo>
                  <a:pt x="61240" y="35100"/>
                </a:lnTo>
                <a:lnTo>
                  <a:pt x="61310" y="35130"/>
                </a:lnTo>
                <a:lnTo>
                  <a:pt x="61390" y="35140"/>
                </a:lnTo>
                <a:lnTo>
                  <a:pt x="61440" y="35150"/>
                </a:lnTo>
                <a:lnTo>
                  <a:pt x="61500" y="35190"/>
                </a:lnTo>
                <a:lnTo>
                  <a:pt x="61570" y="35210"/>
                </a:lnTo>
                <a:lnTo>
                  <a:pt x="61630" y="35230"/>
                </a:lnTo>
                <a:lnTo>
                  <a:pt x="61710" y="35320"/>
                </a:lnTo>
                <a:lnTo>
                  <a:pt x="61760" y="35340"/>
                </a:lnTo>
                <a:lnTo>
                  <a:pt x="61880" y="35330"/>
                </a:lnTo>
                <a:lnTo>
                  <a:pt x="61900" y="35340"/>
                </a:lnTo>
                <a:lnTo>
                  <a:pt x="61940" y="35380"/>
                </a:lnTo>
                <a:lnTo>
                  <a:pt x="62040" y="35440"/>
                </a:lnTo>
                <a:lnTo>
                  <a:pt x="62130" y="35540"/>
                </a:lnTo>
                <a:lnTo>
                  <a:pt x="62280" y="35600"/>
                </a:lnTo>
                <a:lnTo>
                  <a:pt x="62460" y="35730"/>
                </a:lnTo>
                <a:lnTo>
                  <a:pt x="62620" y="35800"/>
                </a:lnTo>
                <a:lnTo>
                  <a:pt x="62700" y="35880"/>
                </a:lnTo>
                <a:lnTo>
                  <a:pt x="62780" y="35940"/>
                </a:lnTo>
                <a:lnTo>
                  <a:pt x="62980" y="36140"/>
                </a:lnTo>
                <a:lnTo>
                  <a:pt x="63060" y="36240"/>
                </a:lnTo>
                <a:lnTo>
                  <a:pt x="63150" y="36350"/>
                </a:lnTo>
                <a:lnTo>
                  <a:pt x="63190" y="36390"/>
                </a:lnTo>
                <a:lnTo>
                  <a:pt x="63290" y="36550"/>
                </a:lnTo>
                <a:lnTo>
                  <a:pt x="63370" y="36710"/>
                </a:lnTo>
                <a:lnTo>
                  <a:pt x="63430" y="36820"/>
                </a:lnTo>
                <a:lnTo>
                  <a:pt x="63440" y="36880"/>
                </a:lnTo>
                <a:lnTo>
                  <a:pt x="63410" y="36990"/>
                </a:lnTo>
                <a:lnTo>
                  <a:pt x="63330" y="37090"/>
                </a:lnTo>
                <a:lnTo>
                  <a:pt x="63240" y="37210"/>
                </a:lnTo>
                <a:lnTo>
                  <a:pt x="63040" y="37530"/>
                </a:lnTo>
                <a:lnTo>
                  <a:pt x="62980" y="37610"/>
                </a:lnTo>
                <a:lnTo>
                  <a:pt x="62950" y="37710"/>
                </a:lnTo>
                <a:lnTo>
                  <a:pt x="62940" y="37770"/>
                </a:lnTo>
                <a:lnTo>
                  <a:pt x="62920" y="37880"/>
                </a:lnTo>
                <a:lnTo>
                  <a:pt x="62890" y="37960"/>
                </a:lnTo>
                <a:lnTo>
                  <a:pt x="62910" y="38050"/>
                </a:lnTo>
                <a:lnTo>
                  <a:pt x="62930" y="38150"/>
                </a:lnTo>
                <a:lnTo>
                  <a:pt x="62930" y="38230"/>
                </a:lnTo>
                <a:lnTo>
                  <a:pt x="62940" y="38250"/>
                </a:lnTo>
                <a:lnTo>
                  <a:pt x="62950" y="38280"/>
                </a:lnTo>
                <a:lnTo>
                  <a:pt x="62980" y="38310"/>
                </a:lnTo>
                <a:lnTo>
                  <a:pt x="62990" y="38340"/>
                </a:lnTo>
                <a:lnTo>
                  <a:pt x="63000" y="38340"/>
                </a:lnTo>
                <a:lnTo>
                  <a:pt x="63050" y="38490"/>
                </a:lnTo>
                <a:lnTo>
                  <a:pt x="63060" y="38540"/>
                </a:lnTo>
                <a:lnTo>
                  <a:pt x="63070" y="38560"/>
                </a:lnTo>
                <a:lnTo>
                  <a:pt x="63100" y="38580"/>
                </a:lnTo>
                <a:lnTo>
                  <a:pt x="63140" y="38630"/>
                </a:lnTo>
                <a:lnTo>
                  <a:pt x="63150" y="38640"/>
                </a:lnTo>
                <a:lnTo>
                  <a:pt x="63160" y="38690"/>
                </a:lnTo>
                <a:lnTo>
                  <a:pt x="63190" y="38750"/>
                </a:lnTo>
                <a:lnTo>
                  <a:pt x="63480" y="39030"/>
                </a:lnTo>
                <a:lnTo>
                  <a:pt x="63690" y="39170"/>
                </a:lnTo>
                <a:lnTo>
                  <a:pt x="63790" y="39180"/>
                </a:lnTo>
                <a:lnTo>
                  <a:pt x="63830" y="39210"/>
                </a:lnTo>
                <a:lnTo>
                  <a:pt x="63850" y="39240"/>
                </a:lnTo>
                <a:lnTo>
                  <a:pt x="63820" y="39280"/>
                </a:lnTo>
                <a:lnTo>
                  <a:pt x="63830" y="39300"/>
                </a:lnTo>
                <a:lnTo>
                  <a:pt x="63870" y="39260"/>
                </a:lnTo>
                <a:lnTo>
                  <a:pt x="63910" y="39230"/>
                </a:lnTo>
                <a:lnTo>
                  <a:pt x="64000" y="39190"/>
                </a:lnTo>
                <a:lnTo>
                  <a:pt x="64050" y="39180"/>
                </a:lnTo>
                <a:lnTo>
                  <a:pt x="64190" y="39190"/>
                </a:lnTo>
                <a:lnTo>
                  <a:pt x="64160" y="39130"/>
                </a:lnTo>
                <a:lnTo>
                  <a:pt x="64170" y="39100"/>
                </a:lnTo>
                <a:lnTo>
                  <a:pt x="64200" y="39090"/>
                </a:lnTo>
                <a:lnTo>
                  <a:pt x="64240" y="39120"/>
                </a:lnTo>
                <a:lnTo>
                  <a:pt x="64250" y="39150"/>
                </a:lnTo>
                <a:lnTo>
                  <a:pt x="64280" y="39260"/>
                </a:lnTo>
                <a:lnTo>
                  <a:pt x="64290" y="39280"/>
                </a:lnTo>
                <a:lnTo>
                  <a:pt x="64330" y="39330"/>
                </a:lnTo>
                <a:lnTo>
                  <a:pt x="64330" y="39650"/>
                </a:lnTo>
                <a:lnTo>
                  <a:pt x="64380" y="39790"/>
                </a:lnTo>
                <a:lnTo>
                  <a:pt x="64380" y="39850"/>
                </a:lnTo>
                <a:lnTo>
                  <a:pt x="64390" y="40200"/>
                </a:lnTo>
                <a:lnTo>
                  <a:pt x="64400" y="40500"/>
                </a:lnTo>
                <a:lnTo>
                  <a:pt x="64390" y="40610"/>
                </a:lnTo>
                <a:lnTo>
                  <a:pt x="64350" y="40700"/>
                </a:lnTo>
                <a:lnTo>
                  <a:pt x="64140" y="40990"/>
                </a:lnTo>
                <a:lnTo>
                  <a:pt x="63940" y="41310"/>
                </a:lnTo>
                <a:lnTo>
                  <a:pt x="63670" y="41790"/>
                </a:lnTo>
                <a:lnTo>
                  <a:pt x="63590" y="41960"/>
                </a:lnTo>
                <a:lnTo>
                  <a:pt x="63360" y="42280"/>
                </a:lnTo>
                <a:lnTo>
                  <a:pt x="63290" y="42360"/>
                </a:lnTo>
                <a:lnTo>
                  <a:pt x="63070" y="42570"/>
                </a:lnTo>
                <a:lnTo>
                  <a:pt x="62980" y="42710"/>
                </a:lnTo>
                <a:lnTo>
                  <a:pt x="62960" y="42730"/>
                </a:lnTo>
                <a:lnTo>
                  <a:pt x="62920" y="42750"/>
                </a:lnTo>
                <a:lnTo>
                  <a:pt x="62760" y="42960"/>
                </a:lnTo>
                <a:lnTo>
                  <a:pt x="62700" y="43060"/>
                </a:lnTo>
                <a:lnTo>
                  <a:pt x="62650" y="43160"/>
                </a:lnTo>
                <a:lnTo>
                  <a:pt x="62610" y="43270"/>
                </a:lnTo>
                <a:lnTo>
                  <a:pt x="62590" y="43380"/>
                </a:lnTo>
                <a:lnTo>
                  <a:pt x="62580" y="43490"/>
                </a:lnTo>
                <a:lnTo>
                  <a:pt x="62590" y="43510"/>
                </a:lnTo>
                <a:lnTo>
                  <a:pt x="62600" y="43540"/>
                </a:lnTo>
                <a:lnTo>
                  <a:pt x="62610" y="43560"/>
                </a:lnTo>
                <a:lnTo>
                  <a:pt x="62610" y="43570"/>
                </a:lnTo>
                <a:lnTo>
                  <a:pt x="62600" y="43600"/>
                </a:lnTo>
                <a:lnTo>
                  <a:pt x="62600" y="43610"/>
                </a:lnTo>
                <a:lnTo>
                  <a:pt x="62600" y="43690"/>
                </a:lnTo>
                <a:lnTo>
                  <a:pt x="62600" y="43720"/>
                </a:lnTo>
                <a:lnTo>
                  <a:pt x="62550" y="43810"/>
                </a:lnTo>
                <a:lnTo>
                  <a:pt x="62480" y="43900"/>
                </a:lnTo>
                <a:lnTo>
                  <a:pt x="62280" y="44040"/>
                </a:lnTo>
                <a:lnTo>
                  <a:pt x="62070" y="44160"/>
                </a:lnTo>
                <a:lnTo>
                  <a:pt x="61920" y="44270"/>
                </a:lnTo>
                <a:lnTo>
                  <a:pt x="61600" y="44470"/>
                </a:lnTo>
                <a:lnTo>
                  <a:pt x="61530" y="44480"/>
                </a:lnTo>
                <a:lnTo>
                  <a:pt x="61500" y="44490"/>
                </a:lnTo>
                <a:lnTo>
                  <a:pt x="61390" y="44590"/>
                </a:lnTo>
                <a:lnTo>
                  <a:pt x="61310" y="44630"/>
                </a:lnTo>
                <a:lnTo>
                  <a:pt x="61060" y="44730"/>
                </a:lnTo>
                <a:lnTo>
                  <a:pt x="60990" y="44780"/>
                </a:lnTo>
                <a:lnTo>
                  <a:pt x="60950" y="44800"/>
                </a:lnTo>
                <a:lnTo>
                  <a:pt x="60770" y="44830"/>
                </a:lnTo>
                <a:lnTo>
                  <a:pt x="60610" y="44880"/>
                </a:lnTo>
                <a:lnTo>
                  <a:pt x="60460" y="44970"/>
                </a:lnTo>
                <a:lnTo>
                  <a:pt x="60120" y="45050"/>
                </a:lnTo>
                <a:lnTo>
                  <a:pt x="59690" y="45200"/>
                </a:lnTo>
                <a:lnTo>
                  <a:pt x="59570" y="45280"/>
                </a:lnTo>
                <a:lnTo>
                  <a:pt x="59500" y="45300"/>
                </a:lnTo>
                <a:lnTo>
                  <a:pt x="59430" y="45330"/>
                </a:lnTo>
                <a:lnTo>
                  <a:pt x="58840" y="45450"/>
                </a:lnTo>
                <a:lnTo>
                  <a:pt x="58250" y="45570"/>
                </a:lnTo>
                <a:lnTo>
                  <a:pt x="57910" y="45710"/>
                </a:lnTo>
                <a:lnTo>
                  <a:pt x="57870" y="45720"/>
                </a:lnTo>
                <a:lnTo>
                  <a:pt x="57720" y="45710"/>
                </a:lnTo>
                <a:lnTo>
                  <a:pt x="56780" y="45890"/>
                </a:lnTo>
                <a:lnTo>
                  <a:pt x="56450" y="45950"/>
                </a:lnTo>
                <a:lnTo>
                  <a:pt x="56130" y="45990"/>
                </a:lnTo>
                <a:lnTo>
                  <a:pt x="55700" y="46080"/>
                </a:lnTo>
                <a:lnTo>
                  <a:pt x="55470" y="46070"/>
                </a:lnTo>
                <a:lnTo>
                  <a:pt x="55410" y="46060"/>
                </a:lnTo>
                <a:lnTo>
                  <a:pt x="55390" y="46060"/>
                </a:lnTo>
                <a:lnTo>
                  <a:pt x="55360" y="46060"/>
                </a:lnTo>
                <a:lnTo>
                  <a:pt x="55340" y="46070"/>
                </a:lnTo>
                <a:lnTo>
                  <a:pt x="55320" y="46100"/>
                </a:lnTo>
                <a:lnTo>
                  <a:pt x="55120" y="46150"/>
                </a:lnTo>
                <a:lnTo>
                  <a:pt x="54720" y="46090"/>
                </a:lnTo>
                <a:lnTo>
                  <a:pt x="54530" y="46100"/>
                </a:lnTo>
                <a:lnTo>
                  <a:pt x="54400" y="46140"/>
                </a:lnTo>
                <a:lnTo>
                  <a:pt x="54380" y="46160"/>
                </a:lnTo>
                <a:lnTo>
                  <a:pt x="54350" y="46170"/>
                </a:lnTo>
                <a:lnTo>
                  <a:pt x="54020" y="46130"/>
                </a:lnTo>
                <a:lnTo>
                  <a:pt x="53990" y="46100"/>
                </a:lnTo>
                <a:lnTo>
                  <a:pt x="53960" y="46090"/>
                </a:lnTo>
                <a:lnTo>
                  <a:pt x="53940" y="46070"/>
                </a:lnTo>
                <a:lnTo>
                  <a:pt x="53920" y="46060"/>
                </a:lnTo>
                <a:lnTo>
                  <a:pt x="53910" y="46060"/>
                </a:lnTo>
                <a:lnTo>
                  <a:pt x="53890" y="46070"/>
                </a:lnTo>
                <a:lnTo>
                  <a:pt x="53880" y="46070"/>
                </a:lnTo>
                <a:lnTo>
                  <a:pt x="53870" y="46080"/>
                </a:lnTo>
                <a:lnTo>
                  <a:pt x="53780" y="46100"/>
                </a:lnTo>
                <a:lnTo>
                  <a:pt x="53680" y="46090"/>
                </a:lnTo>
                <a:lnTo>
                  <a:pt x="53290" y="45980"/>
                </a:lnTo>
                <a:lnTo>
                  <a:pt x="53220" y="45940"/>
                </a:lnTo>
                <a:lnTo>
                  <a:pt x="53160" y="45880"/>
                </a:lnTo>
                <a:lnTo>
                  <a:pt x="53110" y="45800"/>
                </a:lnTo>
                <a:lnTo>
                  <a:pt x="53080" y="45710"/>
                </a:lnTo>
                <a:lnTo>
                  <a:pt x="53050" y="45660"/>
                </a:lnTo>
                <a:lnTo>
                  <a:pt x="53020" y="45640"/>
                </a:lnTo>
                <a:lnTo>
                  <a:pt x="52690" y="45610"/>
                </a:lnTo>
                <a:lnTo>
                  <a:pt x="52650" y="45590"/>
                </a:lnTo>
                <a:lnTo>
                  <a:pt x="52610" y="45580"/>
                </a:lnTo>
                <a:lnTo>
                  <a:pt x="52560" y="45610"/>
                </a:lnTo>
                <a:lnTo>
                  <a:pt x="52540" y="45650"/>
                </a:lnTo>
                <a:lnTo>
                  <a:pt x="52560" y="45670"/>
                </a:lnTo>
                <a:lnTo>
                  <a:pt x="52550" y="45730"/>
                </a:lnTo>
                <a:lnTo>
                  <a:pt x="52590" y="45830"/>
                </a:lnTo>
                <a:lnTo>
                  <a:pt x="52570" y="45880"/>
                </a:lnTo>
                <a:lnTo>
                  <a:pt x="52600" y="45850"/>
                </a:lnTo>
                <a:lnTo>
                  <a:pt x="52630" y="45850"/>
                </a:lnTo>
                <a:lnTo>
                  <a:pt x="52650" y="45870"/>
                </a:lnTo>
                <a:lnTo>
                  <a:pt x="52660" y="45900"/>
                </a:lnTo>
                <a:lnTo>
                  <a:pt x="52660" y="46000"/>
                </a:lnTo>
                <a:lnTo>
                  <a:pt x="52660" y="46020"/>
                </a:lnTo>
                <a:lnTo>
                  <a:pt x="52690" y="46040"/>
                </a:lnTo>
                <a:lnTo>
                  <a:pt x="52710" y="46040"/>
                </a:lnTo>
                <a:lnTo>
                  <a:pt x="52780" y="46020"/>
                </a:lnTo>
                <a:lnTo>
                  <a:pt x="52780" y="46040"/>
                </a:lnTo>
                <a:lnTo>
                  <a:pt x="52770" y="46070"/>
                </a:lnTo>
                <a:lnTo>
                  <a:pt x="52760" y="46110"/>
                </a:lnTo>
                <a:lnTo>
                  <a:pt x="52760" y="46150"/>
                </a:lnTo>
                <a:lnTo>
                  <a:pt x="52710" y="46180"/>
                </a:lnTo>
                <a:lnTo>
                  <a:pt x="52690" y="46200"/>
                </a:lnTo>
                <a:lnTo>
                  <a:pt x="52660" y="46300"/>
                </a:lnTo>
                <a:lnTo>
                  <a:pt x="52640" y="46350"/>
                </a:lnTo>
                <a:lnTo>
                  <a:pt x="52630" y="46380"/>
                </a:lnTo>
                <a:lnTo>
                  <a:pt x="52610" y="46400"/>
                </a:lnTo>
                <a:lnTo>
                  <a:pt x="52610" y="46420"/>
                </a:lnTo>
                <a:lnTo>
                  <a:pt x="52620" y="46440"/>
                </a:lnTo>
                <a:lnTo>
                  <a:pt x="52640" y="46460"/>
                </a:lnTo>
                <a:lnTo>
                  <a:pt x="52650" y="46480"/>
                </a:lnTo>
                <a:lnTo>
                  <a:pt x="52640" y="46530"/>
                </a:lnTo>
                <a:lnTo>
                  <a:pt x="52630" y="46570"/>
                </a:lnTo>
                <a:lnTo>
                  <a:pt x="52630" y="46610"/>
                </a:lnTo>
                <a:lnTo>
                  <a:pt x="52650" y="46660"/>
                </a:lnTo>
                <a:lnTo>
                  <a:pt x="52680" y="46710"/>
                </a:lnTo>
                <a:lnTo>
                  <a:pt x="52780" y="46780"/>
                </a:lnTo>
                <a:lnTo>
                  <a:pt x="52820" y="46830"/>
                </a:lnTo>
                <a:lnTo>
                  <a:pt x="52780" y="46820"/>
                </a:lnTo>
                <a:lnTo>
                  <a:pt x="52760" y="46820"/>
                </a:lnTo>
                <a:lnTo>
                  <a:pt x="52700" y="46790"/>
                </a:lnTo>
                <a:lnTo>
                  <a:pt x="52680" y="46820"/>
                </a:lnTo>
                <a:lnTo>
                  <a:pt x="52690" y="46850"/>
                </a:lnTo>
                <a:lnTo>
                  <a:pt x="52740" y="46870"/>
                </a:lnTo>
                <a:lnTo>
                  <a:pt x="52790" y="46880"/>
                </a:lnTo>
                <a:lnTo>
                  <a:pt x="52950" y="46890"/>
                </a:lnTo>
                <a:lnTo>
                  <a:pt x="53000" y="46900"/>
                </a:lnTo>
                <a:lnTo>
                  <a:pt x="53170" y="46980"/>
                </a:lnTo>
                <a:lnTo>
                  <a:pt x="53250" y="47050"/>
                </a:lnTo>
                <a:lnTo>
                  <a:pt x="53300" y="47120"/>
                </a:lnTo>
                <a:lnTo>
                  <a:pt x="53300" y="47150"/>
                </a:lnTo>
                <a:lnTo>
                  <a:pt x="53290" y="47180"/>
                </a:lnTo>
                <a:lnTo>
                  <a:pt x="53280" y="47210"/>
                </a:lnTo>
                <a:lnTo>
                  <a:pt x="53260" y="47230"/>
                </a:lnTo>
                <a:lnTo>
                  <a:pt x="53230" y="47240"/>
                </a:lnTo>
                <a:lnTo>
                  <a:pt x="53210" y="47240"/>
                </a:lnTo>
                <a:lnTo>
                  <a:pt x="53200" y="47220"/>
                </a:lnTo>
                <a:lnTo>
                  <a:pt x="53190" y="47210"/>
                </a:lnTo>
                <a:lnTo>
                  <a:pt x="53150" y="47190"/>
                </a:lnTo>
                <a:lnTo>
                  <a:pt x="53030" y="47080"/>
                </a:lnTo>
                <a:lnTo>
                  <a:pt x="52990" y="47030"/>
                </a:lnTo>
                <a:lnTo>
                  <a:pt x="52980" y="47010"/>
                </a:lnTo>
                <a:lnTo>
                  <a:pt x="52970" y="46980"/>
                </a:lnTo>
                <a:lnTo>
                  <a:pt x="52960" y="46970"/>
                </a:lnTo>
                <a:lnTo>
                  <a:pt x="52940" y="46960"/>
                </a:lnTo>
                <a:lnTo>
                  <a:pt x="52930" y="46970"/>
                </a:lnTo>
                <a:lnTo>
                  <a:pt x="52920" y="46970"/>
                </a:lnTo>
                <a:lnTo>
                  <a:pt x="52880" y="46960"/>
                </a:lnTo>
                <a:lnTo>
                  <a:pt x="52760" y="46970"/>
                </a:lnTo>
                <a:lnTo>
                  <a:pt x="52770" y="47000"/>
                </a:lnTo>
                <a:lnTo>
                  <a:pt x="52770" y="47020"/>
                </a:lnTo>
                <a:lnTo>
                  <a:pt x="52780" y="47050"/>
                </a:lnTo>
                <a:lnTo>
                  <a:pt x="52800" y="47070"/>
                </a:lnTo>
                <a:lnTo>
                  <a:pt x="52820" y="47070"/>
                </a:lnTo>
                <a:lnTo>
                  <a:pt x="52850" y="47070"/>
                </a:lnTo>
                <a:lnTo>
                  <a:pt x="52880" y="47070"/>
                </a:lnTo>
                <a:lnTo>
                  <a:pt x="52890" y="47090"/>
                </a:lnTo>
                <a:lnTo>
                  <a:pt x="52900" y="47150"/>
                </a:lnTo>
                <a:lnTo>
                  <a:pt x="52940" y="47200"/>
                </a:lnTo>
                <a:lnTo>
                  <a:pt x="53030" y="47290"/>
                </a:lnTo>
                <a:lnTo>
                  <a:pt x="53070" y="47310"/>
                </a:lnTo>
                <a:lnTo>
                  <a:pt x="53170" y="47340"/>
                </a:lnTo>
                <a:lnTo>
                  <a:pt x="53220" y="47340"/>
                </a:lnTo>
                <a:lnTo>
                  <a:pt x="53230" y="47350"/>
                </a:lnTo>
                <a:lnTo>
                  <a:pt x="53240" y="47380"/>
                </a:lnTo>
                <a:lnTo>
                  <a:pt x="53240" y="47410"/>
                </a:lnTo>
                <a:lnTo>
                  <a:pt x="53240" y="47440"/>
                </a:lnTo>
                <a:lnTo>
                  <a:pt x="53210" y="47470"/>
                </a:lnTo>
                <a:lnTo>
                  <a:pt x="53200" y="47490"/>
                </a:lnTo>
                <a:lnTo>
                  <a:pt x="53190" y="47680"/>
                </a:lnTo>
                <a:lnTo>
                  <a:pt x="53180" y="47710"/>
                </a:lnTo>
                <a:lnTo>
                  <a:pt x="53170" y="47740"/>
                </a:lnTo>
                <a:lnTo>
                  <a:pt x="53120" y="48110"/>
                </a:lnTo>
                <a:lnTo>
                  <a:pt x="53110" y="48350"/>
                </a:lnTo>
                <a:lnTo>
                  <a:pt x="53100" y="48390"/>
                </a:lnTo>
                <a:lnTo>
                  <a:pt x="53090" y="48390"/>
                </a:lnTo>
                <a:lnTo>
                  <a:pt x="53020" y="48430"/>
                </a:lnTo>
                <a:lnTo>
                  <a:pt x="53010" y="48450"/>
                </a:lnTo>
                <a:lnTo>
                  <a:pt x="52850" y="48420"/>
                </a:lnTo>
                <a:lnTo>
                  <a:pt x="52810" y="48390"/>
                </a:lnTo>
                <a:lnTo>
                  <a:pt x="52720" y="48320"/>
                </a:lnTo>
                <a:lnTo>
                  <a:pt x="52710" y="48350"/>
                </a:lnTo>
                <a:lnTo>
                  <a:pt x="52720" y="48370"/>
                </a:lnTo>
                <a:lnTo>
                  <a:pt x="52760" y="48430"/>
                </a:lnTo>
                <a:lnTo>
                  <a:pt x="52710" y="48450"/>
                </a:lnTo>
                <a:lnTo>
                  <a:pt x="52700" y="48470"/>
                </a:lnTo>
                <a:lnTo>
                  <a:pt x="52700" y="48510"/>
                </a:lnTo>
                <a:lnTo>
                  <a:pt x="52700" y="48580"/>
                </a:lnTo>
                <a:lnTo>
                  <a:pt x="52700" y="48620"/>
                </a:lnTo>
                <a:lnTo>
                  <a:pt x="52670" y="48720"/>
                </a:lnTo>
                <a:lnTo>
                  <a:pt x="52650" y="48810"/>
                </a:lnTo>
                <a:lnTo>
                  <a:pt x="52610" y="48920"/>
                </a:lnTo>
                <a:lnTo>
                  <a:pt x="52600" y="48950"/>
                </a:lnTo>
                <a:lnTo>
                  <a:pt x="52590" y="48970"/>
                </a:lnTo>
                <a:lnTo>
                  <a:pt x="52650" y="49130"/>
                </a:lnTo>
                <a:lnTo>
                  <a:pt x="52640" y="49190"/>
                </a:lnTo>
                <a:lnTo>
                  <a:pt x="52610" y="49300"/>
                </a:lnTo>
                <a:lnTo>
                  <a:pt x="52600" y="49350"/>
                </a:lnTo>
                <a:lnTo>
                  <a:pt x="52590" y="49400"/>
                </a:lnTo>
                <a:lnTo>
                  <a:pt x="52540" y="49430"/>
                </a:lnTo>
                <a:lnTo>
                  <a:pt x="52490" y="49450"/>
                </a:lnTo>
                <a:lnTo>
                  <a:pt x="52450" y="49470"/>
                </a:lnTo>
                <a:lnTo>
                  <a:pt x="52410" y="49500"/>
                </a:lnTo>
                <a:lnTo>
                  <a:pt x="52380" y="49550"/>
                </a:lnTo>
                <a:lnTo>
                  <a:pt x="52350" y="49610"/>
                </a:lnTo>
                <a:lnTo>
                  <a:pt x="52330" y="49660"/>
                </a:lnTo>
                <a:lnTo>
                  <a:pt x="52340" y="49700"/>
                </a:lnTo>
                <a:lnTo>
                  <a:pt x="52410" y="49820"/>
                </a:lnTo>
                <a:lnTo>
                  <a:pt x="52440" y="49980"/>
                </a:lnTo>
                <a:lnTo>
                  <a:pt x="52460" y="50010"/>
                </a:lnTo>
                <a:lnTo>
                  <a:pt x="52460" y="50020"/>
                </a:lnTo>
                <a:lnTo>
                  <a:pt x="52490" y="50080"/>
                </a:lnTo>
                <a:lnTo>
                  <a:pt x="52510" y="50100"/>
                </a:lnTo>
                <a:lnTo>
                  <a:pt x="52570" y="50120"/>
                </a:lnTo>
                <a:lnTo>
                  <a:pt x="52640" y="50170"/>
                </a:lnTo>
                <a:lnTo>
                  <a:pt x="52670" y="50170"/>
                </a:lnTo>
                <a:lnTo>
                  <a:pt x="52680" y="50190"/>
                </a:lnTo>
                <a:lnTo>
                  <a:pt x="52670" y="50250"/>
                </a:lnTo>
                <a:lnTo>
                  <a:pt x="52680" y="50270"/>
                </a:lnTo>
                <a:lnTo>
                  <a:pt x="52710" y="50290"/>
                </a:lnTo>
                <a:lnTo>
                  <a:pt x="52730" y="50330"/>
                </a:lnTo>
                <a:lnTo>
                  <a:pt x="52760" y="50360"/>
                </a:lnTo>
                <a:lnTo>
                  <a:pt x="52800" y="50320"/>
                </a:lnTo>
                <a:lnTo>
                  <a:pt x="52830" y="50450"/>
                </a:lnTo>
                <a:lnTo>
                  <a:pt x="52830" y="50520"/>
                </a:lnTo>
                <a:lnTo>
                  <a:pt x="52800" y="50550"/>
                </a:lnTo>
                <a:lnTo>
                  <a:pt x="52700" y="50530"/>
                </a:lnTo>
                <a:lnTo>
                  <a:pt x="52690" y="50520"/>
                </a:lnTo>
                <a:lnTo>
                  <a:pt x="52650" y="50470"/>
                </a:lnTo>
                <a:lnTo>
                  <a:pt x="52630" y="50450"/>
                </a:lnTo>
                <a:lnTo>
                  <a:pt x="52630" y="50480"/>
                </a:lnTo>
                <a:lnTo>
                  <a:pt x="52630" y="50500"/>
                </a:lnTo>
                <a:lnTo>
                  <a:pt x="52640" y="50520"/>
                </a:lnTo>
                <a:lnTo>
                  <a:pt x="52650" y="50540"/>
                </a:lnTo>
                <a:lnTo>
                  <a:pt x="52670" y="50570"/>
                </a:lnTo>
                <a:lnTo>
                  <a:pt x="52660" y="50590"/>
                </a:lnTo>
                <a:lnTo>
                  <a:pt x="52650" y="50600"/>
                </a:lnTo>
                <a:lnTo>
                  <a:pt x="52670" y="50650"/>
                </a:lnTo>
                <a:lnTo>
                  <a:pt x="52680" y="50660"/>
                </a:lnTo>
                <a:lnTo>
                  <a:pt x="52840" y="50560"/>
                </a:lnTo>
                <a:lnTo>
                  <a:pt x="52910" y="50530"/>
                </a:lnTo>
                <a:lnTo>
                  <a:pt x="52970" y="50530"/>
                </a:lnTo>
                <a:lnTo>
                  <a:pt x="52950" y="50560"/>
                </a:lnTo>
                <a:lnTo>
                  <a:pt x="52870" y="50620"/>
                </a:lnTo>
                <a:lnTo>
                  <a:pt x="52860" y="50650"/>
                </a:lnTo>
                <a:lnTo>
                  <a:pt x="52850" y="50690"/>
                </a:lnTo>
                <a:lnTo>
                  <a:pt x="52840" y="50770"/>
                </a:lnTo>
                <a:lnTo>
                  <a:pt x="52830" y="50820"/>
                </a:lnTo>
                <a:lnTo>
                  <a:pt x="52820" y="50860"/>
                </a:lnTo>
                <a:lnTo>
                  <a:pt x="52760" y="50980"/>
                </a:lnTo>
                <a:lnTo>
                  <a:pt x="52700" y="51130"/>
                </a:lnTo>
                <a:lnTo>
                  <a:pt x="52650" y="51200"/>
                </a:lnTo>
                <a:lnTo>
                  <a:pt x="52340" y="51370"/>
                </a:lnTo>
                <a:lnTo>
                  <a:pt x="52090" y="51520"/>
                </a:lnTo>
                <a:lnTo>
                  <a:pt x="51950" y="51580"/>
                </a:lnTo>
                <a:lnTo>
                  <a:pt x="51920" y="51610"/>
                </a:lnTo>
                <a:lnTo>
                  <a:pt x="51880" y="51640"/>
                </a:lnTo>
                <a:lnTo>
                  <a:pt x="51840" y="51660"/>
                </a:lnTo>
                <a:lnTo>
                  <a:pt x="51790" y="51670"/>
                </a:lnTo>
                <a:lnTo>
                  <a:pt x="51740" y="51670"/>
                </a:lnTo>
                <a:lnTo>
                  <a:pt x="51690" y="51670"/>
                </a:lnTo>
                <a:lnTo>
                  <a:pt x="51690" y="51660"/>
                </a:lnTo>
                <a:lnTo>
                  <a:pt x="51670" y="51600"/>
                </a:lnTo>
                <a:lnTo>
                  <a:pt x="51590" y="51420"/>
                </a:lnTo>
                <a:lnTo>
                  <a:pt x="51570" y="51380"/>
                </a:lnTo>
                <a:lnTo>
                  <a:pt x="51440" y="51250"/>
                </a:lnTo>
                <a:lnTo>
                  <a:pt x="51340" y="51170"/>
                </a:lnTo>
                <a:lnTo>
                  <a:pt x="51320" y="51150"/>
                </a:lnTo>
                <a:lnTo>
                  <a:pt x="51230" y="51030"/>
                </a:lnTo>
                <a:lnTo>
                  <a:pt x="51060" y="50880"/>
                </a:lnTo>
                <a:lnTo>
                  <a:pt x="51030" y="50860"/>
                </a:lnTo>
                <a:lnTo>
                  <a:pt x="50900" y="50810"/>
                </a:lnTo>
                <a:lnTo>
                  <a:pt x="50480" y="50750"/>
                </a:lnTo>
                <a:lnTo>
                  <a:pt x="50480" y="50650"/>
                </a:lnTo>
                <a:lnTo>
                  <a:pt x="50480" y="49950"/>
                </a:lnTo>
                <a:lnTo>
                  <a:pt x="50480" y="48480"/>
                </a:lnTo>
                <a:lnTo>
                  <a:pt x="50470" y="47010"/>
                </a:lnTo>
                <a:lnTo>
                  <a:pt x="50480" y="45680"/>
                </a:lnTo>
                <a:lnTo>
                  <a:pt x="50480" y="44210"/>
                </a:lnTo>
                <a:lnTo>
                  <a:pt x="50470" y="42920"/>
                </a:lnTo>
                <a:lnTo>
                  <a:pt x="50480" y="42800"/>
                </a:lnTo>
                <a:lnTo>
                  <a:pt x="50470" y="41630"/>
                </a:lnTo>
                <a:lnTo>
                  <a:pt x="50470" y="40500"/>
                </a:lnTo>
                <a:lnTo>
                  <a:pt x="50470" y="39920"/>
                </a:lnTo>
                <a:lnTo>
                  <a:pt x="50470" y="39340"/>
                </a:lnTo>
                <a:lnTo>
                  <a:pt x="50470" y="38270"/>
                </a:lnTo>
                <a:lnTo>
                  <a:pt x="50470" y="38180"/>
                </a:lnTo>
                <a:lnTo>
                  <a:pt x="50480" y="37030"/>
                </a:lnTo>
                <a:lnTo>
                  <a:pt x="50480" y="36460"/>
                </a:lnTo>
                <a:lnTo>
                  <a:pt x="50480" y="35770"/>
                </a:lnTo>
                <a:lnTo>
                  <a:pt x="50490" y="34700"/>
                </a:lnTo>
                <a:lnTo>
                  <a:pt x="50500" y="34290"/>
                </a:lnTo>
                <a:lnTo>
                  <a:pt x="50570" y="34200"/>
                </a:lnTo>
                <a:lnTo>
                  <a:pt x="51580" y="34210"/>
                </a:lnTo>
                <a:lnTo>
                  <a:pt x="52750" y="34200"/>
                </a:lnTo>
                <a:lnTo>
                  <a:pt x="53840" y="34200"/>
                </a:lnTo>
                <a:lnTo>
                  <a:pt x="53950" y="34200"/>
                </a:lnTo>
                <a:lnTo>
                  <a:pt x="54630" y="33430"/>
                </a:lnTo>
                <a:lnTo>
                  <a:pt x="55130" y="32870"/>
                </a:lnTo>
                <a:lnTo>
                  <a:pt x="55500" y="32450"/>
                </a:lnTo>
                <a:lnTo>
                  <a:pt x="55570" y="32340"/>
                </a:lnTo>
                <a:lnTo>
                  <a:pt x="55550" y="32260"/>
                </a:lnTo>
                <a:lnTo>
                  <a:pt x="55570" y="32200"/>
                </a:lnTo>
                <a:lnTo>
                  <a:pt x="55590" y="32180"/>
                </a:lnTo>
                <a:lnTo>
                  <a:pt x="55610" y="32160"/>
                </a:lnTo>
                <a:lnTo>
                  <a:pt x="55620" y="32160"/>
                </a:lnTo>
                <a:lnTo>
                  <a:pt x="55630" y="32150"/>
                </a:lnTo>
                <a:lnTo>
                  <a:pt x="55680" y="32140"/>
                </a:lnTo>
                <a:lnTo>
                  <a:pt x="55710" y="32130"/>
                </a:lnTo>
                <a:lnTo>
                  <a:pt x="55750" y="32130"/>
                </a:lnTo>
                <a:lnTo>
                  <a:pt x="55780" y="32140"/>
                </a:lnTo>
                <a:lnTo>
                  <a:pt x="55800" y="32140"/>
                </a:lnTo>
                <a:lnTo>
                  <a:pt x="55860" y="32180"/>
                </a:lnTo>
                <a:lnTo>
                  <a:pt x="55890" y="32190"/>
                </a:lnTo>
                <a:lnTo>
                  <a:pt x="56090" y="32190"/>
                </a:lnTo>
                <a:lnTo>
                  <a:pt x="56100" y="32200"/>
                </a:lnTo>
                <a:lnTo>
                  <a:pt x="56110" y="32200"/>
                </a:lnTo>
                <a:lnTo>
                  <a:pt x="56190" y="32260"/>
                </a:lnTo>
                <a:lnTo>
                  <a:pt x="56250" y="32320"/>
                </a:lnTo>
                <a:lnTo>
                  <a:pt x="56270" y="32330"/>
                </a:lnTo>
                <a:lnTo>
                  <a:pt x="56280" y="32340"/>
                </a:lnTo>
                <a:lnTo>
                  <a:pt x="56320" y="32350"/>
                </a:lnTo>
                <a:lnTo>
                  <a:pt x="56370" y="32360"/>
                </a:lnTo>
                <a:lnTo>
                  <a:pt x="56400" y="32350"/>
                </a:lnTo>
                <a:lnTo>
                  <a:pt x="56410" y="32350"/>
                </a:lnTo>
                <a:lnTo>
                  <a:pt x="56460" y="32340"/>
                </a:lnTo>
                <a:lnTo>
                  <a:pt x="56510" y="32310"/>
                </a:lnTo>
                <a:lnTo>
                  <a:pt x="56520" y="32280"/>
                </a:lnTo>
                <a:lnTo>
                  <a:pt x="56600" y="32130"/>
                </a:lnTo>
                <a:lnTo>
                  <a:pt x="56610" y="32100"/>
                </a:lnTo>
                <a:lnTo>
                  <a:pt x="56620" y="32040"/>
                </a:lnTo>
                <a:lnTo>
                  <a:pt x="56640" y="31920"/>
                </a:lnTo>
                <a:lnTo>
                  <a:pt x="56640" y="31910"/>
                </a:lnTo>
                <a:lnTo>
                  <a:pt x="56650" y="31890"/>
                </a:lnTo>
                <a:lnTo>
                  <a:pt x="56740" y="31830"/>
                </a:lnTo>
                <a:lnTo>
                  <a:pt x="56760" y="31800"/>
                </a:lnTo>
                <a:lnTo>
                  <a:pt x="56770" y="31780"/>
                </a:lnTo>
                <a:lnTo>
                  <a:pt x="56780" y="31770"/>
                </a:lnTo>
                <a:lnTo>
                  <a:pt x="56780" y="31750"/>
                </a:lnTo>
                <a:lnTo>
                  <a:pt x="56770" y="31730"/>
                </a:lnTo>
                <a:lnTo>
                  <a:pt x="56770" y="31710"/>
                </a:lnTo>
                <a:lnTo>
                  <a:pt x="56770" y="31690"/>
                </a:lnTo>
                <a:lnTo>
                  <a:pt x="56770" y="31670"/>
                </a:lnTo>
                <a:lnTo>
                  <a:pt x="56780" y="31640"/>
                </a:lnTo>
                <a:lnTo>
                  <a:pt x="56790" y="31620"/>
                </a:lnTo>
                <a:lnTo>
                  <a:pt x="56790" y="31610"/>
                </a:lnTo>
                <a:lnTo>
                  <a:pt x="56800" y="31610"/>
                </a:lnTo>
                <a:lnTo>
                  <a:pt x="56820" y="31600"/>
                </a:lnTo>
                <a:lnTo>
                  <a:pt x="56840" y="31600"/>
                </a:lnTo>
                <a:lnTo>
                  <a:pt x="56860" y="31590"/>
                </a:lnTo>
                <a:lnTo>
                  <a:pt x="56870" y="31580"/>
                </a:lnTo>
                <a:lnTo>
                  <a:pt x="56900" y="31560"/>
                </a:lnTo>
                <a:lnTo>
                  <a:pt x="56910" y="31540"/>
                </a:lnTo>
                <a:lnTo>
                  <a:pt x="56920" y="31530"/>
                </a:lnTo>
                <a:lnTo>
                  <a:pt x="56920" y="31490"/>
                </a:lnTo>
                <a:lnTo>
                  <a:pt x="56920" y="31460"/>
                </a:lnTo>
                <a:lnTo>
                  <a:pt x="56920" y="31450"/>
                </a:lnTo>
                <a:lnTo>
                  <a:pt x="56880" y="31400"/>
                </a:lnTo>
                <a:close/>
                <a:moveTo>
                  <a:pt x="53540" y="46510"/>
                </a:moveTo>
                <a:lnTo>
                  <a:pt x="53550" y="46500"/>
                </a:lnTo>
                <a:lnTo>
                  <a:pt x="53570" y="46520"/>
                </a:lnTo>
                <a:lnTo>
                  <a:pt x="53600" y="46570"/>
                </a:lnTo>
                <a:lnTo>
                  <a:pt x="53640" y="46700"/>
                </a:lnTo>
                <a:lnTo>
                  <a:pt x="53640" y="46740"/>
                </a:lnTo>
                <a:lnTo>
                  <a:pt x="53620" y="46780"/>
                </a:lnTo>
                <a:lnTo>
                  <a:pt x="53580" y="46790"/>
                </a:lnTo>
                <a:lnTo>
                  <a:pt x="53530" y="46770"/>
                </a:lnTo>
                <a:lnTo>
                  <a:pt x="53510" y="46740"/>
                </a:lnTo>
                <a:lnTo>
                  <a:pt x="53470" y="46710"/>
                </a:lnTo>
                <a:lnTo>
                  <a:pt x="53340" y="46660"/>
                </a:lnTo>
                <a:lnTo>
                  <a:pt x="53290" y="46630"/>
                </a:lnTo>
                <a:lnTo>
                  <a:pt x="53260" y="46600"/>
                </a:lnTo>
                <a:lnTo>
                  <a:pt x="53170" y="46470"/>
                </a:lnTo>
                <a:lnTo>
                  <a:pt x="53150" y="46420"/>
                </a:lnTo>
                <a:lnTo>
                  <a:pt x="53150" y="46380"/>
                </a:lnTo>
                <a:lnTo>
                  <a:pt x="53190" y="46370"/>
                </a:lnTo>
                <a:lnTo>
                  <a:pt x="53260" y="46410"/>
                </a:lnTo>
                <a:lnTo>
                  <a:pt x="53470" y="46460"/>
                </a:lnTo>
                <a:lnTo>
                  <a:pt x="53510" y="46530"/>
                </a:lnTo>
                <a:lnTo>
                  <a:pt x="53520" y="46550"/>
                </a:lnTo>
                <a:lnTo>
                  <a:pt x="53530" y="46550"/>
                </a:lnTo>
                <a:lnTo>
                  <a:pt x="53540" y="46540"/>
                </a:lnTo>
                <a:lnTo>
                  <a:pt x="53540" y="46510"/>
                </a:lnTo>
                <a:close/>
                <a:moveTo>
                  <a:pt x="53170" y="46210"/>
                </a:moveTo>
                <a:lnTo>
                  <a:pt x="53140" y="46240"/>
                </a:lnTo>
                <a:lnTo>
                  <a:pt x="53100" y="46230"/>
                </a:lnTo>
                <a:lnTo>
                  <a:pt x="53080" y="46200"/>
                </a:lnTo>
                <a:lnTo>
                  <a:pt x="53100" y="46150"/>
                </a:lnTo>
                <a:lnTo>
                  <a:pt x="53270" y="46160"/>
                </a:lnTo>
                <a:lnTo>
                  <a:pt x="53340" y="46180"/>
                </a:lnTo>
                <a:lnTo>
                  <a:pt x="53410" y="46230"/>
                </a:lnTo>
                <a:lnTo>
                  <a:pt x="53420" y="46270"/>
                </a:lnTo>
                <a:lnTo>
                  <a:pt x="53400" y="46300"/>
                </a:lnTo>
                <a:lnTo>
                  <a:pt x="53370" y="46310"/>
                </a:lnTo>
                <a:lnTo>
                  <a:pt x="53330" y="46310"/>
                </a:lnTo>
                <a:lnTo>
                  <a:pt x="53290" y="46300"/>
                </a:lnTo>
                <a:lnTo>
                  <a:pt x="53170" y="46210"/>
                </a:lnTo>
                <a:close/>
                <a:moveTo>
                  <a:pt x="53030" y="49840"/>
                </a:moveTo>
                <a:lnTo>
                  <a:pt x="53080" y="49850"/>
                </a:lnTo>
                <a:lnTo>
                  <a:pt x="53150" y="49850"/>
                </a:lnTo>
                <a:lnTo>
                  <a:pt x="53210" y="49910"/>
                </a:lnTo>
                <a:lnTo>
                  <a:pt x="53250" y="49990"/>
                </a:lnTo>
                <a:lnTo>
                  <a:pt x="53290" y="50060"/>
                </a:lnTo>
                <a:lnTo>
                  <a:pt x="53270" y="50140"/>
                </a:lnTo>
                <a:lnTo>
                  <a:pt x="53210" y="50220"/>
                </a:lnTo>
                <a:lnTo>
                  <a:pt x="53170" y="50300"/>
                </a:lnTo>
                <a:lnTo>
                  <a:pt x="53120" y="50360"/>
                </a:lnTo>
                <a:lnTo>
                  <a:pt x="53070" y="50360"/>
                </a:lnTo>
                <a:lnTo>
                  <a:pt x="53020" y="50340"/>
                </a:lnTo>
                <a:lnTo>
                  <a:pt x="53030" y="50260"/>
                </a:lnTo>
                <a:lnTo>
                  <a:pt x="53010" y="50210"/>
                </a:lnTo>
                <a:lnTo>
                  <a:pt x="52950" y="50250"/>
                </a:lnTo>
                <a:lnTo>
                  <a:pt x="52890" y="50250"/>
                </a:lnTo>
                <a:lnTo>
                  <a:pt x="52860" y="50210"/>
                </a:lnTo>
                <a:lnTo>
                  <a:pt x="52890" y="50160"/>
                </a:lnTo>
                <a:lnTo>
                  <a:pt x="52940" y="50080"/>
                </a:lnTo>
                <a:lnTo>
                  <a:pt x="52950" y="49980"/>
                </a:lnTo>
                <a:lnTo>
                  <a:pt x="52990" y="49840"/>
                </a:lnTo>
                <a:lnTo>
                  <a:pt x="53030" y="49840"/>
                </a:lnTo>
                <a:close/>
                <a:moveTo>
                  <a:pt x="53100" y="49180"/>
                </a:moveTo>
                <a:lnTo>
                  <a:pt x="53140" y="49180"/>
                </a:lnTo>
                <a:lnTo>
                  <a:pt x="53200" y="49200"/>
                </a:lnTo>
                <a:lnTo>
                  <a:pt x="53270" y="49220"/>
                </a:lnTo>
                <a:lnTo>
                  <a:pt x="53320" y="49300"/>
                </a:lnTo>
                <a:lnTo>
                  <a:pt x="53310" y="49420"/>
                </a:lnTo>
                <a:lnTo>
                  <a:pt x="53310" y="49570"/>
                </a:lnTo>
                <a:lnTo>
                  <a:pt x="53320" y="49720"/>
                </a:lnTo>
                <a:lnTo>
                  <a:pt x="53310" y="49760"/>
                </a:lnTo>
                <a:lnTo>
                  <a:pt x="53290" y="49700"/>
                </a:lnTo>
                <a:lnTo>
                  <a:pt x="53260" y="49630"/>
                </a:lnTo>
                <a:lnTo>
                  <a:pt x="53210" y="49570"/>
                </a:lnTo>
                <a:lnTo>
                  <a:pt x="53120" y="49420"/>
                </a:lnTo>
                <a:lnTo>
                  <a:pt x="53070" y="49320"/>
                </a:lnTo>
                <a:lnTo>
                  <a:pt x="53100" y="4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Ciudad de Buenos Ai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80" y="34900"/>
                </a:moveTo>
                <a:lnTo>
                  <a:pt x="60970" y="34930"/>
                </a:lnTo>
                <a:lnTo>
                  <a:pt x="60920" y="34980"/>
                </a:lnTo>
                <a:lnTo>
                  <a:pt x="60850" y="34990"/>
                </a:lnTo>
                <a:lnTo>
                  <a:pt x="60790" y="35050"/>
                </a:lnTo>
                <a:lnTo>
                  <a:pt x="60710" y="35200"/>
                </a:lnTo>
                <a:lnTo>
                  <a:pt x="60510" y="35030"/>
                </a:lnTo>
                <a:lnTo>
                  <a:pt x="60470" y="34890"/>
                </a:lnTo>
                <a:lnTo>
                  <a:pt x="60520" y="34670"/>
                </a:lnTo>
                <a:lnTo>
                  <a:pt x="60650" y="34560"/>
                </a:lnTo>
                <a:lnTo>
                  <a:pt x="60700" y="34590"/>
                </a:lnTo>
                <a:lnTo>
                  <a:pt x="60740" y="34610"/>
                </a:lnTo>
                <a:lnTo>
                  <a:pt x="60780" y="34640"/>
                </a:lnTo>
                <a:lnTo>
                  <a:pt x="60850" y="34690"/>
                </a:lnTo>
                <a:lnTo>
                  <a:pt x="60880" y="34720"/>
                </a:lnTo>
                <a:lnTo>
                  <a:pt x="60920" y="34780"/>
                </a:lnTo>
                <a:lnTo>
                  <a:pt x="60950" y="34840"/>
                </a:lnTo>
                <a:lnTo>
                  <a:pt x="6098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Santa F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90" y="24290"/>
                </a:moveTo>
                <a:lnTo>
                  <a:pt x="58210" y="24400"/>
                </a:lnTo>
                <a:lnTo>
                  <a:pt x="58230" y="24440"/>
                </a:lnTo>
                <a:lnTo>
                  <a:pt x="58280" y="24550"/>
                </a:lnTo>
                <a:lnTo>
                  <a:pt x="58290" y="24590"/>
                </a:lnTo>
                <a:lnTo>
                  <a:pt x="58290" y="24630"/>
                </a:lnTo>
                <a:lnTo>
                  <a:pt x="58270" y="24720"/>
                </a:lnTo>
                <a:lnTo>
                  <a:pt x="58270" y="24860"/>
                </a:lnTo>
                <a:lnTo>
                  <a:pt x="58270" y="24900"/>
                </a:lnTo>
                <a:lnTo>
                  <a:pt x="58230" y="25020"/>
                </a:lnTo>
                <a:lnTo>
                  <a:pt x="58220" y="25060"/>
                </a:lnTo>
                <a:lnTo>
                  <a:pt x="58210" y="25200"/>
                </a:lnTo>
                <a:lnTo>
                  <a:pt x="58190" y="25250"/>
                </a:lnTo>
                <a:lnTo>
                  <a:pt x="58070" y="25470"/>
                </a:lnTo>
                <a:lnTo>
                  <a:pt x="57960" y="25620"/>
                </a:lnTo>
                <a:lnTo>
                  <a:pt x="57920" y="25700"/>
                </a:lnTo>
                <a:lnTo>
                  <a:pt x="57820" y="25830"/>
                </a:lnTo>
                <a:lnTo>
                  <a:pt x="57740" y="25980"/>
                </a:lnTo>
                <a:lnTo>
                  <a:pt x="57620" y="26160"/>
                </a:lnTo>
                <a:lnTo>
                  <a:pt x="57490" y="26400"/>
                </a:lnTo>
                <a:lnTo>
                  <a:pt x="57460" y="26430"/>
                </a:lnTo>
                <a:lnTo>
                  <a:pt x="57380" y="26500"/>
                </a:lnTo>
                <a:lnTo>
                  <a:pt x="57360" y="26530"/>
                </a:lnTo>
                <a:lnTo>
                  <a:pt x="57300" y="26740"/>
                </a:lnTo>
                <a:lnTo>
                  <a:pt x="57290" y="26740"/>
                </a:lnTo>
                <a:lnTo>
                  <a:pt x="57280" y="26770"/>
                </a:lnTo>
                <a:lnTo>
                  <a:pt x="57190" y="26880"/>
                </a:lnTo>
                <a:lnTo>
                  <a:pt x="57150" y="26950"/>
                </a:lnTo>
                <a:lnTo>
                  <a:pt x="57140" y="26970"/>
                </a:lnTo>
                <a:lnTo>
                  <a:pt x="57130" y="26970"/>
                </a:lnTo>
                <a:lnTo>
                  <a:pt x="57100" y="26980"/>
                </a:lnTo>
                <a:lnTo>
                  <a:pt x="57080" y="26990"/>
                </a:lnTo>
                <a:lnTo>
                  <a:pt x="57070" y="27000"/>
                </a:lnTo>
                <a:lnTo>
                  <a:pt x="57050" y="27020"/>
                </a:lnTo>
                <a:lnTo>
                  <a:pt x="57030" y="27060"/>
                </a:lnTo>
                <a:lnTo>
                  <a:pt x="57020" y="27060"/>
                </a:lnTo>
                <a:lnTo>
                  <a:pt x="56990" y="27080"/>
                </a:lnTo>
                <a:lnTo>
                  <a:pt x="56960" y="27110"/>
                </a:lnTo>
                <a:lnTo>
                  <a:pt x="56950" y="27130"/>
                </a:lnTo>
                <a:lnTo>
                  <a:pt x="56920" y="27170"/>
                </a:lnTo>
                <a:lnTo>
                  <a:pt x="56870" y="27230"/>
                </a:lnTo>
                <a:lnTo>
                  <a:pt x="56760" y="27390"/>
                </a:lnTo>
                <a:lnTo>
                  <a:pt x="56700" y="27460"/>
                </a:lnTo>
                <a:lnTo>
                  <a:pt x="56630" y="27520"/>
                </a:lnTo>
                <a:lnTo>
                  <a:pt x="56590" y="27540"/>
                </a:lnTo>
                <a:lnTo>
                  <a:pt x="56550" y="27560"/>
                </a:lnTo>
                <a:lnTo>
                  <a:pt x="56510" y="27570"/>
                </a:lnTo>
                <a:lnTo>
                  <a:pt x="56470" y="27580"/>
                </a:lnTo>
                <a:lnTo>
                  <a:pt x="56320" y="27580"/>
                </a:lnTo>
                <a:lnTo>
                  <a:pt x="56280" y="27580"/>
                </a:lnTo>
                <a:lnTo>
                  <a:pt x="56240" y="27580"/>
                </a:lnTo>
                <a:lnTo>
                  <a:pt x="56180" y="27600"/>
                </a:lnTo>
                <a:lnTo>
                  <a:pt x="56170" y="27600"/>
                </a:lnTo>
                <a:lnTo>
                  <a:pt x="56150" y="27620"/>
                </a:lnTo>
                <a:lnTo>
                  <a:pt x="56140" y="27640"/>
                </a:lnTo>
                <a:lnTo>
                  <a:pt x="56140" y="27660"/>
                </a:lnTo>
                <a:lnTo>
                  <a:pt x="56140" y="27680"/>
                </a:lnTo>
                <a:lnTo>
                  <a:pt x="56150" y="27700"/>
                </a:lnTo>
                <a:lnTo>
                  <a:pt x="56140" y="27700"/>
                </a:lnTo>
                <a:lnTo>
                  <a:pt x="56140" y="27710"/>
                </a:lnTo>
                <a:lnTo>
                  <a:pt x="56140" y="27740"/>
                </a:lnTo>
                <a:lnTo>
                  <a:pt x="56140" y="27780"/>
                </a:lnTo>
                <a:lnTo>
                  <a:pt x="56110" y="27850"/>
                </a:lnTo>
                <a:lnTo>
                  <a:pt x="56100" y="27930"/>
                </a:lnTo>
                <a:lnTo>
                  <a:pt x="56100" y="27950"/>
                </a:lnTo>
                <a:lnTo>
                  <a:pt x="56080" y="27990"/>
                </a:lnTo>
                <a:lnTo>
                  <a:pt x="56020" y="28070"/>
                </a:lnTo>
                <a:lnTo>
                  <a:pt x="56000" y="28120"/>
                </a:lnTo>
                <a:lnTo>
                  <a:pt x="56000" y="28180"/>
                </a:lnTo>
                <a:lnTo>
                  <a:pt x="56010" y="28240"/>
                </a:lnTo>
                <a:lnTo>
                  <a:pt x="56030" y="28300"/>
                </a:lnTo>
                <a:lnTo>
                  <a:pt x="56090" y="28380"/>
                </a:lnTo>
                <a:lnTo>
                  <a:pt x="56110" y="28430"/>
                </a:lnTo>
                <a:lnTo>
                  <a:pt x="56120" y="28480"/>
                </a:lnTo>
                <a:lnTo>
                  <a:pt x="56110" y="28530"/>
                </a:lnTo>
                <a:lnTo>
                  <a:pt x="56040" y="28650"/>
                </a:lnTo>
                <a:lnTo>
                  <a:pt x="56030" y="28690"/>
                </a:lnTo>
                <a:lnTo>
                  <a:pt x="56020" y="28740"/>
                </a:lnTo>
                <a:lnTo>
                  <a:pt x="56040" y="28880"/>
                </a:lnTo>
                <a:lnTo>
                  <a:pt x="56040" y="28940"/>
                </a:lnTo>
                <a:lnTo>
                  <a:pt x="56030" y="28980"/>
                </a:lnTo>
                <a:lnTo>
                  <a:pt x="55990" y="29130"/>
                </a:lnTo>
                <a:lnTo>
                  <a:pt x="55980" y="29180"/>
                </a:lnTo>
                <a:lnTo>
                  <a:pt x="55970" y="29230"/>
                </a:lnTo>
                <a:lnTo>
                  <a:pt x="55990" y="29380"/>
                </a:lnTo>
                <a:lnTo>
                  <a:pt x="55980" y="29430"/>
                </a:lnTo>
                <a:lnTo>
                  <a:pt x="55970" y="29480"/>
                </a:lnTo>
                <a:lnTo>
                  <a:pt x="55910" y="29640"/>
                </a:lnTo>
                <a:lnTo>
                  <a:pt x="55900" y="29690"/>
                </a:lnTo>
                <a:lnTo>
                  <a:pt x="55900" y="29730"/>
                </a:lnTo>
                <a:lnTo>
                  <a:pt x="55920" y="29770"/>
                </a:lnTo>
                <a:lnTo>
                  <a:pt x="55990" y="29890"/>
                </a:lnTo>
                <a:lnTo>
                  <a:pt x="56020" y="29930"/>
                </a:lnTo>
                <a:lnTo>
                  <a:pt x="56030" y="29980"/>
                </a:lnTo>
                <a:lnTo>
                  <a:pt x="56050" y="30200"/>
                </a:lnTo>
                <a:lnTo>
                  <a:pt x="56060" y="30300"/>
                </a:lnTo>
                <a:lnTo>
                  <a:pt x="56090" y="30390"/>
                </a:lnTo>
                <a:lnTo>
                  <a:pt x="56200" y="30620"/>
                </a:lnTo>
                <a:lnTo>
                  <a:pt x="56240" y="30680"/>
                </a:lnTo>
                <a:lnTo>
                  <a:pt x="56250" y="30680"/>
                </a:lnTo>
                <a:lnTo>
                  <a:pt x="56270" y="30700"/>
                </a:lnTo>
                <a:lnTo>
                  <a:pt x="56280" y="30710"/>
                </a:lnTo>
                <a:lnTo>
                  <a:pt x="56290" y="30730"/>
                </a:lnTo>
                <a:lnTo>
                  <a:pt x="56340" y="30900"/>
                </a:lnTo>
                <a:lnTo>
                  <a:pt x="56350" y="30920"/>
                </a:lnTo>
                <a:lnTo>
                  <a:pt x="56470" y="31070"/>
                </a:lnTo>
                <a:lnTo>
                  <a:pt x="56600" y="31160"/>
                </a:lnTo>
                <a:lnTo>
                  <a:pt x="56630" y="31180"/>
                </a:lnTo>
                <a:lnTo>
                  <a:pt x="56660" y="31190"/>
                </a:lnTo>
                <a:lnTo>
                  <a:pt x="56680" y="31200"/>
                </a:lnTo>
                <a:lnTo>
                  <a:pt x="56700" y="31220"/>
                </a:lnTo>
                <a:lnTo>
                  <a:pt x="56740" y="31260"/>
                </a:lnTo>
                <a:lnTo>
                  <a:pt x="56760" y="31310"/>
                </a:lnTo>
                <a:lnTo>
                  <a:pt x="56770" y="31320"/>
                </a:lnTo>
                <a:lnTo>
                  <a:pt x="56820" y="31370"/>
                </a:lnTo>
                <a:lnTo>
                  <a:pt x="56880" y="31400"/>
                </a:lnTo>
                <a:lnTo>
                  <a:pt x="56920" y="31450"/>
                </a:lnTo>
                <a:lnTo>
                  <a:pt x="56920" y="31460"/>
                </a:lnTo>
                <a:lnTo>
                  <a:pt x="56920" y="31490"/>
                </a:lnTo>
                <a:lnTo>
                  <a:pt x="56920" y="31530"/>
                </a:lnTo>
                <a:lnTo>
                  <a:pt x="56910" y="31540"/>
                </a:lnTo>
                <a:lnTo>
                  <a:pt x="56900" y="31560"/>
                </a:lnTo>
                <a:lnTo>
                  <a:pt x="56870" y="31580"/>
                </a:lnTo>
                <a:lnTo>
                  <a:pt x="56860" y="31590"/>
                </a:lnTo>
                <a:lnTo>
                  <a:pt x="56840" y="31600"/>
                </a:lnTo>
                <a:lnTo>
                  <a:pt x="56820" y="31600"/>
                </a:lnTo>
                <a:lnTo>
                  <a:pt x="56800" y="31610"/>
                </a:lnTo>
                <a:lnTo>
                  <a:pt x="56790" y="31610"/>
                </a:lnTo>
                <a:lnTo>
                  <a:pt x="56790" y="31620"/>
                </a:lnTo>
                <a:lnTo>
                  <a:pt x="56780" y="31640"/>
                </a:lnTo>
                <a:lnTo>
                  <a:pt x="56770" y="31670"/>
                </a:lnTo>
                <a:lnTo>
                  <a:pt x="56770" y="31690"/>
                </a:lnTo>
                <a:lnTo>
                  <a:pt x="56770" y="31710"/>
                </a:lnTo>
                <a:lnTo>
                  <a:pt x="56770" y="31730"/>
                </a:lnTo>
                <a:lnTo>
                  <a:pt x="56780" y="31750"/>
                </a:lnTo>
                <a:lnTo>
                  <a:pt x="56780" y="31770"/>
                </a:lnTo>
                <a:lnTo>
                  <a:pt x="56770" y="31780"/>
                </a:lnTo>
                <a:lnTo>
                  <a:pt x="56760" y="31800"/>
                </a:lnTo>
                <a:lnTo>
                  <a:pt x="56740" y="31830"/>
                </a:lnTo>
                <a:lnTo>
                  <a:pt x="56650" y="31890"/>
                </a:lnTo>
                <a:lnTo>
                  <a:pt x="56640" y="31910"/>
                </a:lnTo>
                <a:lnTo>
                  <a:pt x="56640" y="31920"/>
                </a:lnTo>
                <a:lnTo>
                  <a:pt x="56620" y="32040"/>
                </a:lnTo>
                <a:lnTo>
                  <a:pt x="56610" y="32100"/>
                </a:lnTo>
                <a:lnTo>
                  <a:pt x="56600" y="32130"/>
                </a:lnTo>
                <a:lnTo>
                  <a:pt x="56520" y="32280"/>
                </a:lnTo>
                <a:lnTo>
                  <a:pt x="56510" y="32310"/>
                </a:lnTo>
                <a:lnTo>
                  <a:pt x="56460" y="32340"/>
                </a:lnTo>
                <a:lnTo>
                  <a:pt x="56410" y="32350"/>
                </a:lnTo>
                <a:lnTo>
                  <a:pt x="56400" y="32350"/>
                </a:lnTo>
                <a:lnTo>
                  <a:pt x="56370" y="32360"/>
                </a:lnTo>
                <a:lnTo>
                  <a:pt x="56320" y="32350"/>
                </a:lnTo>
                <a:lnTo>
                  <a:pt x="56280" y="32340"/>
                </a:lnTo>
                <a:lnTo>
                  <a:pt x="56270" y="32330"/>
                </a:lnTo>
                <a:lnTo>
                  <a:pt x="56250" y="32320"/>
                </a:lnTo>
                <a:lnTo>
                  <a:pt x="56190" y="32260"/>
                </a:lnTo>
                <a:lnTo>
                  <a:pt x="56110" y="32200"/>
                </a:lnTo>
                <a:lnTo>
                  <a:pt x="56100" y="32200"/>
                </a:lnTo>
                <a:lnTo>
                  <a:pt x="56090" y="32190"/>
                </a:lnTo>
                <a:lnTo>
                  <a:pt x="55890" y="32190"/>
                </a:lnTo>
                <a:lnTo>
                  <a:pt x="55860" y="32180"/>
                </a:lnTo>
                <a:lnTo>
                  <a:pt x="55800" y="32140"/>
                </a:lnTo>
                <a:lnTo>
                  <a:pt x="55780" y="32140"/>
                </a:lnTo>
                <a:lnTo>
                  <a:pt x="55750" y="32130"/>
                </a:lnTo>
                <a:lnTo>
                  <a:pt x="55710" y="32130"/>
                </a:lnTo>
                <a:lnTo>
                  <a:pt x="55680" y="32140"/>
                </a:lnTo>
                <a:lnTo>
                  <a:pt x="55630" y="32150"/>
                </a:lnTo>
                <a:lnTo>
                  <a:pt x="55620" y="32160"/>
                </a:lnTo>
                <a:lnTo>
                  <a:pt x="55610" y="32160"/>
                </a:lnTo>
                <a:lnTo>
                  <a:pt x="55590" y="32180"/>
                </a:lnTo>
                <a:lnTo>
                  <a:pt x="55570" y="32200"/>
                </a:lnTo>
                <a:lnTo>
                  <a:pt x="55550" y="32260"/>
                </a:lnTo>
                <a:lnTo>
                  <a:pt x="55570" y="32340"/>
                </a:lnTo>
                <a:lnTo>
                  <a:pt x="55500" y="32450"/>
                </a:lnTo>
                <a:lnTo>
                  <a:pt x="55130" y="32870"/>
                </a:lnTo>
                <a:lnTo>
                  <a:pt x="54630" y="33430"/>
                </a:lnTo>
                <a:lnTo>
                  <a:pt x="53950" y="34200"/>
                </a:lnTo>
                <a:lnTo>
                  <a:pt x="53840" y="34200"/>
                </a:lnTo>
                <a:lnTo>
                  <a:pt x="52750" y="34200"/>
                </a:lnTo>
                <a:lnTo>
                  <a:pt x="51580" y="34210"/>
                </a:lnTo>
                <a:lnTo>
                  <a:pt x="52420" y="32840"/>
                </a:lnTo>
                <a:lnTo>
                  <a:pt x="53050" y="31810"/>
                </a:lnTo>
                <a:lnTo>
                  <a:pt x="53520" y="31050"/>
                </a:lnTo>
                <a:lnTo>
                  <a:pt x="53570" y="30970"/>
                </a:lnTo>
                <a:lnTo>
                  <a:pt x="53600" y="30980"/>
                </a:lnTo>
                <a:lnTo>
                  <a:pt x="53620" y="30980"/>
                </a:lnTo>
                <a:lnTo>
                  <a:pt x="53650" y="30970"/>
                </a:lnTo>
                <a:lnTo>
                  <a:pt x="53660" y="30970"/>
                </a:lnTo>
                <a:lnTo>
                  <a:pt x="53670" y="30960"/>
                </a:lnTo>
                <a:lnTo>
                  <a:pt x="53700" y="30950"/>
                </a:lnTo>
                <a:lnTo>
                  <a:pt x="53730" y="30920"/>
                </a:lnTo>
                <a:lnTo>
                  <a:pt x="53800" y="30840"/>
                </a:lnTo>
                <a:lnTo>
                  <a:pt x="53830" y="30780"/>
                </a:lnTo>
                <a:lnTo>
                  <a:pt x="53840" y="30770"/>
                </a:lnTo>
                <a:lnTo>
                  <a:pt x="53850" y="30720"/>
                </a:lnTo>
                <a:lnTo>
                  <a:pt x="53850" y="30660"/>
                </a:lnTo>
                <a:lnTo>
                  <a:pt x="53850" y="30510"/>
                </a:lnTo>
                <a:lnTo>
                  <a:pt x="53860" y="30460"/>
                </a:lnTo>
                <a:lnTo>
                  <a:pt x="53890" y="30400"/>
                </a:lnTo>
                <a:lnTo>
                  <a:pt x="53900" y="30360"/>
                </a:lnTo>
                <a:lnTo>
                  <a:pt x="53900" y="30340"/>
                </a:lnTo>
                <a:lnTo>
                  <a:pt x="53900" y="30320"/>
                </a:lnTo>
                <a:lnTo>
                  <a:pt x="53900" y="30300"/>
                </a:lnTo>
                <a:lnTo>
                  <a:pt x="53880" y="30270"/>
                </a:lnTo>
                <a:lnTo>
                  <a:pt x="53880" y="30250"/>
                </a:lnTo>
                <a:lnTo>
                  <a:pt x="53870" y="30240"/>
                </a:lnTo>
                <a:lnTo>
                  <a:pt x="53810" y="30200"/>
                </a:lnTo>
                <a:lnTo>
                  <a:pt x="53800" y="30190"/>
                </a:lnTo>
                <a:lnTo>
                  <a:pt x="53800" y="30170"/>
                </a:lnTo>
                <a:lnTo>
                  <a:pt x="53760" y="30090"/>
                </a:lnTo>
                <a:lnTo>
                  <a:pt x="53700" y="29980"/>
                </a:lnTo>
                <a:lnTo>
                  <a:pt x="53700" y="29970"/>
                </a:lnTo>
                <a:lnTo>
                  <a:pt x="53690" y="29960"/>
                </a:lnTo>
                <a:lnTo>
                  <a:pt x="53670" y="29960"/>
                </a:lnTo>
                <a:lnTo>
                  <a:pt x="53660" y="29950"/>
                </a:lnTo>
                <a:lnTo>
                  <a:pt x="53600" y="29940"/>
                </a:lnTo>
                <a:lnTo>
                  <a:pt x="53580" y="29940"/>
                </a:lnTo>
                <a:lnTo>
                  <a:pt x="53570" y="29930"/>
                </a:lnTo>
                <a:lnTo>
                  <a:pt x="53570" y="29910"/>
                </a:lnTo>
                <a:lnTo>
                  <a:pt x="53570" y="29900"/>
                </a:lnTo>
                <a:lnTo>
                  <a:pt x="53600" y="29860"/>
                </a:lnTo>
                <a:lnTo>
                  <a:pt x="53610" y="29850"/>
                </a:lnTo>
                <a:lnTo>
                  <a:pt x="53620" y="29830"/>
                </a:lnTo>
                <a:lnTo>
                  <a:pt x="53620" y="29810"/>
                </a:lnTo>
                <a:lnTo>
                  <a:pt x="53620" y="29800"/>
                </a:lnTo>
                <a:lnTo>
                  <a:pt x="53630" y="29780"/>
                </a:lnTo>
                <a:lnTo>
                  <a:pt x="53630" y="29750"/>
                </a:lnTo>
                <a:lnTo>
                  <a:pt x="53620" y="29730"/>
                </a:lnTo>
                <a:lnTo>
                  <a:pt x="53610" y="29720"/>
                </a:lnTo>
                <a:lnTo>
                  <a:pt x="53590" y="29700"/>
                </a:lnTo>
                <a:lnTo>
                  <a:pt x="53580" y="29690"/>
                </a:lnTo>
                <a:lnTo>
                  <a:pt x="53570" y="29670"/>
                </a:lnTo>
                <a:lnTo>
                  <a:pt x="53560" y="29660"/>
                </a:lnTo>
                <a:lnTo>
                  <a:pt x="53560" y="29580"/>
                </a:lnTo>
                <a:lnTo>
                  <a:pt x="53540" y="29500"/>
                </a:lnTo>
                <a:lnTo>
                  <a:pt x="53530" y="29450"/>
                </a:lnTo>
                <a:lnTo>
                  <a:pt x="53520" y="29430"/>
                </a:lnTo>
                <a:lnTo>
                  <a:pt x="53490" y="29400"/>
                </a:lnTo>
                <a:lnTo>
                  <a:pt x="53470" y="29370"/>
                </a:lnTo>
                <a:lnTo>
                  <a:pt x="53320" y="29260"/>
                </a:lnTo>
                <a:lnTo>
                  <a:pt x="53270" y="29180"/>
                </a:lnTo>
                <a:lnTo>
                  <a:pt x="53260" y="29140"/>
                </a:lnTo>
                <a:lnTo>
                  <a:pt x="53200" y="28930"/>
                </a:lnTo>
                <a:lnTo>
                  <a:pt x="53190" y="28910"/>
                </a:lnTo>
                <a:lnTo>
                  <a:pt x="53180" y="28900"/>
                </a:lnTo>
                <a:lnTo>
                  <a:pt x="53140" y="28870"/>
                </a:lnTo>
                <a:lnTo>
                  <a:pt x="53080" y="28840"/>
                </a:lnTo>
                <a:lnTo>
                  <a:pt x="53060" y="28830"/>
                </a:lnTo>
                <a:lnTo>
                  <a:pt x="53000" y="28750"/>
                </a:lnTo>
                <a:lnTo>
                  <a:pt x="52950" y="28710"/>
                </a:lnTo>
                <a:lnTo>
                  <a:pt x="52900" y="28650"/>
                </a:lnTo>
                <a:lnTo>
                  <a:pt x="52900" y="28450"/>
                </a:lnTo>
                <a:lnTo>
                  <a:pt x="52910" y="28390"/>
                </a:lnTo>
                <a:lnTo>
                  <a:pt x="52920" y="28350"/>
                </a:lnTo>
                <a:lnTo>
                  <a:pt x="52940" y="28310"/>
                </a:lnTo>
                <a:lnTo>
                  <a:pt x="52970" y="28240"/>
                </a:lnTo>
                <a:lnTo>
                  <a:pt x="52970" y="28220"/>
                </a:lnTo>
                <a:lnTo>
                  <a:pt x="52970" y="28200"/>
                </a:lnTo>
                <a:lnTo>
                  <a:pt x="52960" y="28190"/>
                </a:lnTo>
                <a:lnTo>
                  <a:pt x="52940" y="28170"/>
                </a:lnTo>
                <a:lnTo>
                  <a:pt x="52910" y="28120"/>
                </a:lnTo>
                <a:lnTo>
                  <a:pt x="52910" y="28110"/>
                </a:lnTo>
                <a:lnTo>
                  <a:pt x="52910" y="28100"/>
                </a:lnTo>
                <a:lnTo>
                  <a:pt x="52900" y="28090"/>
                </a:lnTo>
                <a:lnTo>
                  <a:pt x="52890" y="27940"/>
                </a:lnTo>
                <a:lnTo>
                  <a:pt x="52890" y="27910"/>
                </a:lnTo>
                <a:lnTo>
                  <a:pt x="52900" y="27800"/>
                </a:lnTo>
                <a:lnTo>
                  <a:pt x="52900" y="27770"/>
                </a:lnTo>
                <a:lnTo>
                  <a:pt x="52900" y="27750"/>
                </a:lnTo>
                <a:lnTo>
                  <a:pt x="52900" y="27740"/>
                </a:lnTo>
                <a:lnTo>
                  <a:pt x="52890" y="27730"/>
                </a:lnTo>
                <a:lnTo>
                  <a:pt x="52860" y="27670"/>
                </a:lnTo>
                <a:lnTo>
                  <a:pt x="52860" y="27660"/>
                </a:lnTo>
                <a:lnTo>
                  <a:pt x="52860" y="27630"/>
                </a:lnTo>
                <a:lnTo>
                  <a:pt x="52890" y="27600"/>
                </a:lnTo>
                <a:lnTo>
                  <a:pt x="52970" y="27520"/>
                </a:lnTo>
                <a:lnTo>
                  <a:pt x="53060" y="27440"/>
                </a:lnTo>
                <a:lnTo>
                  <a:pt x="53100" y="27360"/>
                </a:lnTo>
                <a:lnTo>
                  <a:pt x="53630" y="25370"/>
                </a:lnTo>
                <a:lnTo>
                  <a:pt x="53650" y="25230"/>
                </a:lnTo>
                <a:lnTo>
                  <a:pt x="53550" y="25090"/>
                </a:lnTo>
                <a:lnTo>
                  <a:pt x="53090" y="24580"/>
                </a:lnTo>
                <a:lnTo>
                  <a:pt x="53080" y="24540"/>
                </a:lnTo>
                <a:lnTo>
                  <a:pt x="53070" y="24480"/>
                </a:lnTo>
                <a:lnTo>
                  <a:pt x="53170" y="23850"/>
                </a:lnTo>
                <a:lnTo>
                  <a:pt x="53350" y="22680"/>
                </a:lnTo>
                <a:lnTo>
                  <a:pt x="53450" y="22050"/>
                </a:lnTo>
                <a:lnTo>
                  <a:pt x="53630" y="20900"/>
                </a:lnTo>
                <a:lnTo>
                  <a:pt x="53830" y="19580"/>
                </a:lnTo>
                <a:lnTo>
                  <a:pt x="53950" y="18740"/>
                </a:lnTo>
                <a:lnTo>
                  <a:pt x="55950" y="18750"/>
                </a:lnTo>
                <a:lnTo>
                  <a:pt x="57410" y="18740"/>
                </a:lnTo>
                <a:lnTo>
                  <a:pt x="58330" y="18740"/>
                </a:lnTo>
                <a:lnTo>
                  <a:pt x="59840" y="18740"/>
                </a:lnTo>
                <a:lnTo>
                  <a:pt x="59820" y="18840"/>
                </a:lnTo>
                <a:lnTo>
                  <a:pt x="59780" y="18910"/>
                </a:lnTo>
                <a:lnTo>
                  <a:pt x="59730" y="18960"/>
                </a:lnTo>
                <a:lnTo>
                  <a:pt x="59670" y="19010"/>
                </a:lnTo>
                <a:lnTo>
                  <a:pt x="59600" y="19020"/>
                </a:lnTo>
                <a:lnTo>
                  <a:pt x="59520" y="19020"/>
                </a:lnTo>
                <a:lnTo>
                  <a:pt x="59480" y="19030"/>
                </a:lnTo>
                <a:lnTo>
                  <a:pt x="59440" y="19050"/>
                </a:lnTo>
                <a:lnTo>
                  <a:pt x="59410" y="19070"/>
                </a:lnTo>
                <a:lnTo>
                  <a:pt x="59390" y="19110"/>
                </a:lnTo>
                <a:lnTo>
                  <a:pt x="59380" y="19150"/>
                </a:lnTo>
                <a:lnTo>
                  <a:pt x="59380" y="19190"/>
                </a:lnTo>
                <a:lnTo>
                  <a:pt x="59380" y="19240"/>
                </a:lnTo>
                <a:lnTo>
                  <a:pt x="59390" y="19320"/>
                </a:lnTo>
                <a:lnTo>
                  <a:pt x="59390" y="19370"/>
                </a:lnTo>
                <a:lnTo>
                  <a:pt x="59370" y="19500"/>
                </a:lnTo>
                <a:lnTo>
                  <a:pt x="59380" y="19540"/>
                </a:lnTo>
                <a:lnTo>
                  <a:pt x="59420" y="19650"/>
                </a:lnTo>
                <a:lnTo>
                  <a:pt x="59430" y="19690"/>
                </a:lnTo>
                <a:lnTo>
                  <a:pt x="59380" y="19990"/>
                </a:lnTo>
                <a:lnTo>
                  <a:pt x="59390" y="20170"/>
                </a:lnTo>
                <a:lnTo>
                  <a:pt x="59380" y="20220"/>
                </a:lnTo>
                <a:lnTo>
                  <a:pt x="59370" y="20260"/>
                </a:lnTo>
                <a:lnTo>
                  <a:pt x="59360" y="20300"/>
                </a:lnTo>
                <a:lnTo>
                  <a:pt x="59280" y="20460"/>
                </a:lnTo>
                <a:lnTo>
                  <a:pt x="59270" y="20500"/>
                </a:lnTo>
                <a:lnTo>
                  <a:pt x="59270" y="20540"/>
                </a:lnTo>
                <a:lnTo>
                  <a:pt x="59270" y="20560"/>
                </a:lnTo>
                <a:lnTo>
                  <a:pt x="59270" y="20580"/>
                </a:lnTo>
                <a:lnTo>
                  <a:pt x="59270" y="20600"/>
                </a:lnTo>
                <a:lnTo>
                  <a:pt x="59250" y="20680"/>
                </a:lnTo>
                <a:lnTo>
                  <a:pt x="59250" y="20740"/>
                </a:lnTo>
                <a:lnTo>
                  <a:pt x="59230" y="20790"/>
                </a:lnTo>
                <a:lnTo>
                  <a:pt x="59190" y="20870"/>
                </a:lnTo>
                <a:lnTo>
                  <a:pt x="59170" y="20910"/>
                </a:lnTo>
                <a:lnTo>
                  <a:pt x="59160" y="20910"/>
                </a:lnTo>
                <a:lnTo>
                  <a:pt x="59160" y="21070"/>
                </a:lnTo>
                <a:lnTo>
                  <a:pt x="59150" y="21150"/>
                </a:lnTo>
                <a:lnTo>
                  <a:pt x="59120" y="21210"/>
                </a:lnTo>
                <a:lnTo>
                  <a:pt x="59090" y="21240"/>
                </a:lnTo>
                <a:lnTo>
                  <a:pt x="59000" y="21290"/>
                </a:lnTo>
                <a:lnTo>
                  <a:pt x="58940" y="21340"/>
                </a:lnTo>
                <a:lnTo>
                  <a:pt x="58880" y="21390"/>
                </a:lnTo>
                <a:lnTo>
                  <a:pt x="58820" y="21440"/>
                </a:lnTo>
                <a:lnTo>
                  <a:pt x="58620" y="21510"/>
                </a:lnTo>
                <a:lnTo>
                  <a:pt x="58560" y="21550"/>
                </a:lnTo>
                <a:lnTo>
                  <a:pt x="58500" y="21590"/>
                </a:lnTo>
                <a:lnTo>
                  <a:pt x="58460" y="21650"/>
                </a:lnTo>
                <a:lnTo>
                  <a:pt x="58430" y="21710"/>
                </a:lnTo>
                <a:lnTo>
                  <a:pt x="58360" y="22000"/>
                </a:lnTo>
                <a:lnTo>
                  <a:pt x="58340" y="22070"/>
                </a:lnTo>
                <a:lnTo>
                  <a:pt x="58340" y="22560"/>
                </a:lnTo>
                <a:lnTo>
                  <a:pt x="58260" y="22880"/>
                </a:lnTo>
                <a:lnTo>
                  <a:pt x="58250" y="22920"/>
                </a:lnTo>
                <a:lnTo>
                  <a:pt x="58190" y="23050"/>
                </a:lnTo>
                <a:lnTo>
                  <a:pt x="58170" y="23110"/>
                </a:lnTo>
                <a:lnTo>
                  <a:pt x="58190" y="23190"/>
                </a:lnTo>
                <a:lnTo>
                  <a:pt x="58260" y="23310"/>
                </a:lnTo>
                <a:lnTo>
                  <a:pt x="58320" y="23510"/>
                </a:lnTo>
                <a:lnTo>
                  <a:pt x="58330" y="23600"/>
                </a:lnTo>
                <a:lnTo>
                  <a:pt x="58330" y="23640"/>
                </a:lnTo>
                <a:lnTo>
                  <a:pt x="58320" y="23680"/>
                </a:lnTo>
                <a:lnTo>
                  <a:pt x="58260" y="23800"/>
                </a:lnTo>
                <a:lnTo>
                  <a:pt x="58240" y="23840"/>
                </a:lnTo>
                <a:lnTo>
                  <a:pt x="58230" y="23880"/>
                </a:lnTo>
                <a:lnTo>
                  <a:pt x="58230" y="23970"/>
                </a:lnTo>
                <a:lnTo>
                  <a:pt x="58220" y="24020"/>
                </a:lnTo>
                <a:lnTo>
                  <a:pt x="58180" y="24140"/>
                </a:lnTo>
                <a:lnTo>
                  <a:pt x="58180" y="24180"/>
                </a:lnTo>
                <a:lnTo>
                  <a:pt x="5819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Tucum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50" y="14680"/>
                </a:moveTo>
                <a:lnTo>
                  <a:pt x="45560" y="14780"/>
                </a:lnTo>
                <a:lnTo>
                  <a:pt x="45630" y="14790"/>
                </a:lnTo>
                <a:lnTo>
                  <a:pt x="45650" y="14780"/>
                </a:lnTo>
                <a:lnTo>
                  <a:pt x="45660" y="14770"/>
                </a:lnTo>
                <a:lnTo>
                  <a:pt x="45670" y="14760"/>
                </a:lnTo>
                <a:lnTo>
                  <a:pt x="45680" y="14750"/>
                </a:lnTo>
                <a:lnTo>
                  <a:pt x="45690" y="14730"/>
                </a:lnTo>
                <a:lnTo>
                  <a:pt x="45690" y="14720"/>
                </a:lnTo>
                <a:lnTo>
                  <a:pt x="45690" y="14710"/>
                </a:lnTo>
                <a:lnTo>
                  <a:pt x="45690" y="14690"/>
                </a:lnTo>
                <a:lnTo>
                  <a:pt x="45690" y="14610"/>
                </a:lnTo>
                <a:lnTo>
                  <a:pt x="45690" y="14580"/>
                </a:lnTo>
                <a:lnTo>
                  <a:pt x="45700" y="14530"/>
                </a:lnTo>
                <a:lnTo>
                  <a:pt x="45720" y="14490"/>
                </a:lnTo>
                <a:lnTo>
                  <a:pt x="45720" y="14440"/>
                </a:lnTo>
                <a:lnTo>
                  <a:pt x="45720" y="14350"/>
                </a:lnTo>
                <a:lnTo>
                  <a:pt x="45720" y="14320"/>
                </a:lnTo>
                <a:lnTo>
                  <a:pt x="45730" y="14290"/>
                </a:lnTo>
                <a:lnTo>
                  <a:pt x="45730" y="14280"/>
                </a:lnTo>
                <a:lnTo>
                  <a:pt x="45740" y="14270"/>
                </a:lnTo>
                <a:lnTo>
                  <a:pt x="45760" y="14260"/>
                </a:lnTo>
                <a:lnTo>
                  <a:pt x="45770" y="14260"/>
                </a:lnTo>
                <a:lnTo>
                  <a:pt x="45780" y="14270"/>
                </a:lnTo>
                <a:lnTo>
                  <a:pt x="45830" y="14290"/>
                </a:lnTo>
                <a:lnTo>
                  <a:pt x="45840" y="14300"/>
                </a:lnTo>
                <a:lnTo>
                  <a:pt x="45940" y="14330"/>
                </a:lnTo>
                <a:lnTo>
                  <a:pt x="45990" y="14320"/>
                </a:lnTo>
                <a:lnTo>
                  <a:pt x="46020" y="14320"/>
                </a:lnTo>
                <a:lnTo>
                  <a:pt x="46220" y="14370"/>
                </a:lnTo>
                <a:lnTo>
                  <a:pt x="46250" y="14370"/>
                </a:lnTo>
                <a:lnTo>
                  <a:pt x="46260" y="14370"/>
                </a:lnTo>
                <a:lnTo>
                  <a:pt x="46270" y="14360"/>
                </a:lnTo>
                <a:lnTo>
                  <a:pt x="46380" y="14300"/>
                </a:lnTo>
                <a:lnTo>
                  <a:pt x="46440" y="14280"/>
                </a:lnTo>
                <a:lnTo>
                  <a:pt x="46460" y="14270"/>
                </a:lnTo>
                <a:lnTo>
                  <a:pt x="46480" y="14270"/>
                </a:lnTo>
                <a:lnTo>
                  <a:pt x="46490" y="14280"/>
                </a:lnTo>
                <a:lnTo>
                  <a:pt x="46500" y="14280"/>
                </a:lnTo>
                <a:lnTo>
                  <a:pt x="46510" y="14290"/>
                </a:lnTo>
                <a:lnTo>
                  <a:pt x="46540" y="14350"/>
                </a:lnTo>
                <a:lnTo>
                  <a:pt x="46550" y="14410"/>
                </a:lnTo>
                <a:lnTo>
                  <a:pt x="46570" y="14440"/>
                </a:lnTo>
                <a:lnTo>
                  <a:pt x="46580" y="14470"/>
                </a:lnTo>
                <a:lnTo>
                  <a:pt x="46610" y="14490"/>
                </a:lnTo>
                <a:lnTo>
                  <a:pt x="47010" y="14650"/>
                </a:lnTo>
                <a:lnTo>
                  <a:pt x="47040" y="14640"/>
                </a:lnTo>
                <a:lnTo>
                  <a:pt x="47060" y="14640"/>
                </a:lnTo>
                <a:lnTo>
                  <a:pt x="47100" y="14650"/>
                </a:lnTo>
                <a:lnTo>
                  <a:pt x="47140" y="14680"/>
                </a:lnTo>
                <a:lnTo>
                  <a:pt x="47210" y="14710"/>
                </a:lnTo>
                <a:lnTo>
                  <a:pt x="47250" y="14720"/>
                </a:lnTo>
                <a:lnTo>
                  <a:pt x="47280" y="14730"/>
                </a:lnTo>
                <a:lnTo>
                  <a:pt x="47290" y="14720"/>
                </a:lnTo>
                <a:lnTo>
                  <a:pt x="47320" y="14720"/>
                </a:lnTo>
                <a:lnTo>
                  <a:pt x="47340" y="14710"/>
                </a:lnTo>
                <a:lnTo>
                  <a:pt x="47350" y="14710"/>
                </a:lnTo>
                <a:lnTo>
                  <a:pt x="47390" y="14680"/>
                </a:lnTo>
                <a:lnTo>
                  <a:pt x="47430" y="14640"/>
                </a:lnTo>
                <a:lnTo>
                  <a:pt x="47450" y="14630"/>
                </a:lnTo>
                <a:lnTo>
                  <a:pt x="47550" y="14590"/>
                </a:lnTo>
                <a:lnTo>
                  <a:pt x="47620" y="14580"/>
                </a:lnTo>
                <a:lnTo>
                  <a:pt x="47730" y="14610"/>
                </a:lnTo>
                <a:lnTo>
                  <a:pt x="47760" y="14610"/>
                </a:lnTo>
                <a:lnTo>
                  <a:pt x="48200" y="14600"/>
                </a:lnTo>
                <a:lnTo>
                  <a:pt x="48210" y="14760"/>
                </a:lnTo>
                <a:lnTo>
                  <a:pt x="48200" y="14830"/>
                </a:lnTo>
                <a:lnTo>
                  <a:pt x="48130" y="15080"/>
                </a:lnTo>
                <a:lnTo>
                  <a:pt x="48120" y="15100"/>
                </a:lnTo>
                <a:lnTo>
                  <a:pt x="48120" y="15120"/>
                </a:lnTo>
                <a:lnTo>
                  <a:pt x="48160" y="15360"/>
                </a:lnTo>
                <a:lnTo>
                  <a:pt x="48170" y="15530"/>
                </a:lnTo>
                <a:lnTo>
                  <a:pt x="48170" y="15620"/>
                </a:lnTo>
                <a:lnTo>
                  <a:pt x="48170" y="15660"/>
                </a:lnTo>
                <a:lnTo>
                  <a:pt x="48160" y="15670"/>
                </a:lnTo>
                <a:lnTo>
                  <a:pt x="48030" y="15650"/>
                </a:lnTo>
                <a:lnTo>
                  <a:pt x="48000" y="15660"/>
                </a:lnTo>
                <a:lnTo>
                  <a:pt x="47990" y="15680"/>
                </a:lnTo>
                <a:lnTo>
                  <a:pt x="47930" y="15900"/>
                </a:lnTo>
                <a:lnTo>
                  <a:pt x="47920" y="15920"/>
                </a:lnTo>
                <a:lnTo>
                  <a:pt x="47910" y="15940"/>
                </a:lnTo>
                <a:lnTo>
                  <a:pt x="47900" y="15940"/>
                </a:lnTo>
                <a:lnTo>
                  <a:pt x="47870" y="15940"/>
                </a:lnTo>
                <a:lnTo>
                  <a:pt x="47840" y="15940"/>
                </a:lnTo>
                <a:lnTo>
                  <a:pt x="47830" y="15950"/>
                </a:lnTo>
                <a:lnTo>
                  <a:pt x="47810" y="15950"/>
                </a:lnTo>
                <a:lnTo>
                  <a:pt x="47800" y="15990"/>
                </a:lnTo>
                <a:lnTo>
                  <a:pt x="47770" y="16090"/>
                </a:lnTo>
                <a:lnTo>
                  <a:pt x="47700" y="16380"/>
                </a:lnTo>
                <a:lnTo>
                  <a:pt x="47670" y="16440"/>
                </a:lnTo>
                <a:lnTo>
                  <a:pt x="47660" y="16450"/>
                </a:lnTo>
                <a:lnTo>
                  <a:pt x="47640" y="16450"/>
                </a:lnTo>
                <a:lnTo>
                  <a:pt x="47630" y="16470"/>
                </a:lnTo>
                <a:lnTo>
                  <a:pt x="47610" y="16490"/>
                </a:lnTo>
                <a:lnTo>
                  <a:pt x="47600" y="16510"/>
                </a:lnTo>
                <a:lnTo>
                  <a:pt x="47590" y="16530"/>
                </a:lnTo>
                <a:lnTo>
                  <a:pt x="47560" y="16660"/>
                </a:lnTo>
                <a:lnTo>
                  <a:pt x="47540" y="16760"/>
                </a:lnTo>
                <a:lnTo>
                  <a:pt x="47480" y="16930"/>
                </a:lnTo>
                <a:lnTo>
                  <a:pt x="47440" y="16980"/>
                </a:lnTo>
                <a:lnTo>
                  <a:pt x="47430" y="16990"/>
                </a:lnTo>
                <a:lnTo>
                  <a:pt x="47380" y="17130"/>
                </a:lnTo>
                <a:lnTo>
                  <a:pt x="47370" y="17150"/>
                </a:lnTo>
                <a:lnTo>
                  <a:pt x="47360" y="17160"/>
                </a:lnTo>
                <a:lnTo>
                  <a:pt x="47310" y="17170"/>
                </a:lnTo>
                <a:lnTo>
                  <a:pt x="47290" y="17180"/>
                </a:lnTo>
                <a:lnTo>
                  <a:pt x="47260" y="17210"/>
                </a:lnTo>
                <a:lnTo>
                  <a:pt x="47160" y="17330"/>
                </a:lnTo>
                <a:lnTo>
                  <a:pt x="47130" y="17360"/>
                </a:lnTo>
                <a:lnTo>
                  <a:pt x="47000" y="17510"/>
                </a:lnTo>
                <a:lnTo>
                  <a:pt x="47010" y="17520"/>
                </a:lnTo>
                <a:lnTo>
                  <a:pt x="47040" y="17540"/>
                </a:lnTo>
                <a:lnTo>
                  <a:pt x="47080" y="17550"/>
                </a:lnTo>
                <a:lnTo>
                  <a:pt x="47110" y="17550"/>
                </a:lnTo>
                <a:lnTo>
                  <a:pt x="47150" y="17570"/>
                </a:lnTo>
                <a:lnTo>
                  <a:pt x="47190" y="17600"/>
                </a:lnTo>
                <a:lnTo>
                  <a:pt x="47200" y="17600"/>
                </a:lnTo>
                <a:lnTo>
                  <a:pt x="47200" y="17620"/>
                </a:lnTo>
                <a:lnTo>
                  <a:pt x="47190" y="17640"/>
                </a:lnTo>
                <a:lnTo>
                  <a:pt x="47170" y="17680"/>
                </a:lnTo>
                <a:lnTo>
                  <a:pt x="47160" y="17700"/>
                </a:lnTo>
                <a:lnTo>
                  <a:pt x="47150" y="17710"/>
                </a:lnTo>
                <a:lnTo>
                  <a:pt x="47130" y="17720"/>
                </a:lnTo>
                <a:lnTo>
                  <a:pt x="47120" y="17730"/>
                </a:lnTo>
                <a:lnTo>
                  <a:pt x="47110" y="17730"/>
                </a:lnTo>
                <a:lnTo>
                  <a:pt x="47100" y="17730"/>
                </a:lnTo>
                <a:lnTo>
                  <a:pt x="47080" y="17730"/>
                </a:lnTo>
                <a:lnTo>
                  <a:pt x="47040" y="17730"/>
                </a:lnTo>
                <a:lnTo>
                  <a:pt x="47030" y="17740"/>
                </a:lnTo>
                <a:lnTo>
                  <a:pt x="47010" y="17740"/>
                </a:lnTo>
                <a:lnTo>
                  <a:pt x="46990" y="17810"/>
                </a:lnTo>
                <a:lnTo>
                  <a:pt x="46990" y="17860"/>
                </a:lnTo>
                <a:lnTo>
                  <a:pt x="47080" y="18070"/>
                </a:lnTo>
                <a:lnTo>
                  <a:pt x="47130" y="18190"/>
                </a:lnTo>
                <a:lnTo>
                  <a:pt x="47140" y="18220"/>
                </a:lnTo>
                <a:lnTo>
                  <a:pt x="47130" y="18220"/>
                </a:lnTo>
                <a:lnTo>
                  <a:pt x="47100" y="18220"/>
                </a:lnTo>
                <a:lnTo>
                  <a:pt x="47090" y="18230"/>
                </a:lnTo>
                <a:lnTo>
                  <a:pt x="47070" y="18250"/>
                </a:lnTo>
                <a:lnTo>
                  <a:pt x="47010" y="18440"/>
                </a:lnTo>
                <a:lnTo>
                  <a:pt x="46990" y="18480"/>
                </a:lnTo>
                <a:lnTo>
                  <a:pt x="46970" y="18500"/>
                </a:lnTo>
                <a:lnTo>
                  <a:pt x="46950" y="18510"/>
                </a:lnTo>
                <a:lnTo>
                  <a:pt x="46920" y="18510"/>
                </a:lnTo>
                <a:lnTo>
                  <a:pt x="46900" y="18510"/>
                </a:lnTo>
                <a:lnTo>
                  <a:pt x="46870" y="18500"/>
                </a:lnTo>
                <a:lnTo>
                  <a:pt x="46850" y="18500"/>
                </a:lnTo>
                <a:lnTo>
                  <a:pt x="46840" y="18500"/>
                </a:lnTo>
                <a:lnTo>
                  <a:pt x="46810" y="18510"/>
                </a:lnTo>
                <a:lnTo>
                  <a:pt x="46790" y="18530"/>
                </a:lnTo>
                <a:lnTo>
                  <a:pt x="46730" y="18560"/>
                </a:lnTo>
                <a:lnTo>
                  <a:pt x="46690" y="18560"/>
                </a:lnTo>
                <a:lnTo>
                  <a:pt x="46660" y="18560"/>
                </a:lnTo>
                <a:lnTo>
                  <a:pt x="46630" y="18550"/>
                </a:lnTo>
                <a:lnTo>
                  <a:pt x="46590" y="18530"/>
                </a:lnTo>
                <a:lnTo>
                  <a:pt x="46550" y="18500"/>
                </a:lnTo>
                <a:lnTo>
                  <a:pt x="46510" y="18460"/>
                </a:lnTo>
                <a:lnTo>
                  <a:pt x="46480" y="18440"/>
                </a:lnTo>
                <a:lnTo>
                  <a:pt x="46450" y="18420"/>
                </a:lnTo>
                <a:lnTo>
                  <a:pt x="46430" y="18420"/>
                </a:lnTo>
                <a:lnTo>
                  <a:pt x="46410" y="18420"/>
                </a:lnTo>
                <a:lnTo>
                  <a:pt x="46240" y="18530"/>
                </a:lnTo>
                <a:lnTo>
                  <a:pt x="46180" y="18600"/>
                </a:lnTo>
                <a:lnTo>
                  <a:pt x="46110" y="18650"/>
                </a:lnTo>
                <a:lnTo>
                  <a:pt x="46090" y="18660"/>
                </a:lnTo>
                <a:lnTo>
                  <a:pt x="46040" y="18740"/>
                </a:lnTo>
                <a:lnTo>
                  <a:pt x="45990" y="18850"/>
                </a:lnTo>
                <a:lnTo>
                  <a:pt x="45980" y="18870"/>
                </a:lnTo>
                <a:lnTo>
                  <a:pt x="45950" y="18860"/>
                </a:lnTo>
                <a:lnTo>
                  <a:pt x="45780" y="18640"/>
                </a:lnTo>
                <a:lnTo>
                  <a:pt x="45760" y="18610"/>
                </a:lnTo>
                <a:lnTo>
                  <a:pt x="45730" y="18520"/>
                </a:lnTo>
                <a:lnTo>
                  <a:pt x="45710" y="18400"/>
                </a:lnTo>
                <a:lnTo>
                  <a:pt x="45690" y="18330"/>
                </a:lnTo>
                <a:lnTo>
                  <a:pt x="45680" y="18320"/>
                </a:lnTo>
                <a:lnTo>
                  <a:pt x="45660" y="18300"/>
                </a:lnTo>
                <a:lnTo>
                  <a:pt x="45570" y="18250"/>
                </a:lnTo>
                <a:lnTo>
                  <a:pt x="45530" y="18250"/>
                </a:lnTo>
                <a:lnTo>
                  <a:pt x="45510" y="18260"/>
                </a:lnTo>
                <a:lnTo>
                  <a:pt x="45490" y="18270"/>
                </a:lnTo>
                <a:lnTo>
                  <a:pt x="45440" y="18290"/>
                </a:lnTo>
                <a:lnTo>
                  <a:pt x="45400" y="18260"/>
                </a:lnTo>
                <a:lnTo>
                  <a:pt x="45390" y="18250"/>
                </a:lnTo>
                <a:lnTo>
                  <a:pt x="45370" y="18230"/>
                </a:lnTo>
                <a:lnTo>
                  <a:pt x="45360" y="18200"/>
                </a:lnTo>
                <a:lnTo>
                  <a:pt x="45360" y="18150"/>
                </a:lnTo>
                <a:lnTo>
                  <a:pt x="45330" y="18060"/>
                </a:lnTo>
                <a:lnTo>
                  <a:pt x="45320" y="18030"/>
                </a:lnTo>
                <a:lnTo>
                  <a:pt x="45310" y="18020"/>
                </a:lnTo>
                <a:lnTo>
                  <a:pt x="45280" y="18000"/>
                </a:lnTo>
                <a:lnTo>
                  <a:pt x="45260" y="17990"/>
                </a:lnTo>
                <a:lnTo>
                  <a:pt x="45230" y="17960"/>
                </a:lnTo>
                <a:lnTo>
                  <a:pt x="45220" y="17950"/>
                </a:lnTo>
                <a:lnTo>
                  <a:pt x="45210" y="17930"/>
                </a:lnTo>
                <a:lnTo>
                  <a:pt x="45200" y="17910"/>
                </a:lnTo>
                <a:lnTo>
                  <a:pt x="45190" y="17810"/>
                </a:lnTo>
                <a:lnTo>
                  <a:pt x="45160" y="17750"/>
                </a:lnTo>
                <a:lnTo>
                  <a:pt x="45090" y="17410"/>
                </a:lnTo>
                <a:lnTo>
                  <a:pt x="45110" y="17350"/>
                </a:lnTo>
                <a:lnTo>
                  <a:pt x="45110" y="17340"/>
                </a:lnTo>
                <a:lnTo>
                  <a:pt x="45100" y="17320"/>
                </a:lnTo>
                <a:lnTo>
                  <a:pt x="45090" y="17320"/>
                </a:lnTo>
                <a:lnTo>
                  <a:pt x="45080" y="17320"/>
                </a:lnTo>
                <a:lnTo>
                  <a:pt x="45020" y="17310"/>
                </a:lnTo>
                <a:lnTo>
                  <a:pt x="44870" y="17220"/>
                </a:lnTo>
                <a:lnTo>
                  <a:pt x="44840" y="17210"/>
                </a:lnTo>
                <a:lnTo>
                  <a:pt x="44770" y="17200"/>
                </a:lnTo>
                <a:lnTo>
                  <a:pt x="44730" y="17190"/>
                </a:lnTo>
                <a:lnTo>
                  <a:pt x="44690" y="17180"/>
                </a:lnTo>
                <a:lnTo>
                  <a:pt x="44670" y="17160"/>
                </a:lnTo>
                <a:lnTo>
                  <a:pt x="44660" y="17150"/>
                </a:lnTo>
                <a:lnTo>
                  <a:pt x="44660" y="17140"/>
                </a:lnTo>
                <a:lnTo>
                  <a:pt x="44670" y="17130"/>
                </a:lnTo>
                <a:lnTo>
                  <a:pt x="44720" y="17050"/>
                </a:lnTo>
                <a:lnTo>
                  <a:pt x="44760" y="16960"/>
                </a:lnTo>
                <a:lnTo>
                  <a:pt x="44820" y="16890"/>
                </a:lnTo>
                <a:lnTo>
                  <a:pt x="44870" y="16850"/>
                </a:lnTo>
                <a:lnTo>
                  <a:pt x="44910" y="16800"/>
                </a:lnTo>
                <a:lnTo>
                  <a:pt x="44920" y="16780"/>
                </a:lnTo>
                <a:lnTo>
                  <a:pt x="44930" y="16770"/>
                </a:lnTo>
                <a:lnTo>
                  <a:pt x="44940" y="16750"/>
                </a:lnTo>
                <a:lnTo>
                  <a:pt x="44950" y="16720"/>
                </a:lnTo>
                <a:lnTo>
                  <a:pt x="44990" y="16650"/>
                </a:lnTo>
                <a:lnTo>
                  <a:pt x="45040" y="16580"/>
                </a:lnTo>
                <a:lnTo>
                  <a:pt x="45110" y="16510"/>
                </a:lnTo>
                <a:lnTo>
                  <a:pt x="45250" y="16360"/>
                </a:lnTo>
                <a:lnTo>
                  <a:pt x="45310" y="16270"/>
                </a:lnTo>
                <a:lnTo>
                  <a:pt x="45330" y="16210"/>
                </a:lnTo>
                <a:lnTo>
                  <a:pt x="45340" y="16180"/>
                </a:lnTo>
                <a:lnTo>
                  <a:pt x="45340" y="16150"/>
                </a:lnTo>
                <a:lnTo>
                  <a:pt x="45340" y="16020"/>
                </a:lnTo>
                <a:lnTo>
                  <a:pt x="45340" y="15990"/>
                </a:lnTo>
                <a:lnTo>
                  <a:pt x="45370" y="15850"/>
                </a:lnTo>
                <a:lnTo>
                  <a:pt x="45370" y="15830"/>
                </a:lnTo>
                <a:lnTo>
                  <a:pt x="45370" y="15800"/>
                </a:lnTo>
                <a:lnTo>
                  <a:pt x="45370" y="15780"/>
                </a:lnTo>
                <a:lnTo>
                  <a:pt x="45370" y="15760"/>
                </a:lnTo>
                <a:lnTo>
                  <a:pt x="45360" y="15750"/>
                </a:lnTo>
                <a:lnTo>
                  <a:pt x="45360" y="15740"/>
                </a:lnTo>
                <a:lnTo>
                  <a:pt x="45350" y="15720"/>
                </a:lnTo>
                <a:lnTo>
                  <a:pt x="45340" y="15720"/>
                </a:lnTo>
                <a:lnTo>
                  <a:pt x="45330" y="15710"/>
                </a:lnTo>
                <a:lnTo>
                  <a:pt x="45240" y="15660"/>
                </a:lnTo>
                <a:lnTo>
                  <a:pt x="45100" y="15550"/>
                </a:lnTo>
                <a:lnTo>
                  <a:pt x="45030" y="15480"/>
                </a:lnTo>
                <a:lnTo>
                  <a:pt x="45000" y="15460"/>
                </a:lnTo>
                <a:lnTo>
                  <a:pt x="44950" y="15440"/>
                </a:lnTo>
                <a:lnTo>
                  <a:pt x="44900" y="15420"/>
                </a:lnTo>
                <a:lnTo>
                  <a:pt x="44860" y="15420"/>
                </a:lnTo>
                <a:lnTo>
                  <a:pt x="44810" y="15400"/>
                </a:lnTo>
                <a:lnTo>
                  <a:pt x="44780" y="15380"/>
                </a:lnTo>
                <a:lnTo>
                  <a:pt x="44750" y="15330"/>
                </a:lnTo>
                <a:lnTo>
                  <a:pt x="44740" y="15300"/>
                </a:lnTo>
                <a:lnTo>
                  <a:pt x="44740" y="15280"/>
                </a:lnTo>
                <a:lnTo>
                  <a:pt x="44740" y="15240"/>
                </a:lnTo>
                <a:lnTo>
                  <a:pt x="44780" y="15130"/>
                </a:lnTo>
                <a:lnTo>
                  <a:pt x="44830" y="15030"/>
                </a:lnTo>
                <a:lnTo>
                  <a:pt x="44840" y="14970"/>
                </a:lnTo>
                <a:lnTo>
                  <a:pt x="44850" y="14920"/>
                </a:lnTo>
                <a:lnTo>
                  <a:pt x="44850" y="14880"/>
                </a:lnTo>
                <a:lnTo>
                  <a:pt x="44860" y="14830"/>
                </a:lnTo>
                <a:lnTo>
                  <a:pt x="44870" y="14800"/>
                </a:lnTo>
                <a:lnTo>
                  <a:pt x="44900" y="14770"/>
                </a:lnTo>
                <a:lnTo>
                  <a:pt x="44920" y="14740"/>
                </a:lnTo>
                <a:lnTo>
                  <a:pt x="44940" y="14730"/>
                </a:lnTo>
                <a:lnTo>
                  <a:pt x="44950" y="1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antiago del Este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00" y="14600"/>
                </a:moveTo>
                <a:lnTo>
                  <a:pt x="48210" y="14520"/>
                </a:lnTo>
                <a:lnTo>
                  <a:pt x="48220" y="14510"/>
                </a:lnTo>
                <a:lnTo>
                  <a:pt x="48290" y="14360"/>
                </a:lnTo>
                <a:lnTo>
                  <a:pt x="48310" y="14320"/>
                </a:lnTo>
                <a:lnTo>
                  <a:pt x="48310" y="14300"/>
                </a:lnTo>
                <a:lnTo>
                  <a:pt x="48310" y="14220"/>
                </a:lnTo>
                <a:lnTo>
                  <a:pt x="48320" y="14200"/>
                </a:lnTo>
                <a:lnTo>
                  <a:pt x="48330" y="14160"/>
                </a:lnTo>
                <a:lnTo>
                  <a:pt x="48770" y="13180"/>
                </a:lnTo>
                <a:lnTo>
                  <a:pt x="48810" y="13130"/>
                </a:lnTo>
                <a:lnTo>
                  <a:pt x="48890" y="13140"/>
                </a:lnTo>
                <a:lnTo>
                  <a:pt x="49290" y="13270"/>
                </a:lnTo>
                <a:lnTo>
                  <a:pt x="49360" y="13290"/>
                </a:lnTo>
                <a:lnTo>
                  <a:pt x="50450" y="13310"/>
                </a:lnTo>
                <a:lnTo>
                  <a:pt x="53860" y="13310"/>
                </a:lnTo>
                <a:lnTo>
                  <a:pt x="53920" y="13500"/>
                </a:lnTo>
                <a:lnTo>
                  <a:pt x="53950" y="14430"/>
                </a:lnTo>
                <a:lnTo>
                  <a:pt x="53950" y="14690"/>
                </a:lnTo>
                <a:lnTo>
                  <a:pt x="53950" y="15930"/>
                </a:lnTo>
                <a:lnTo>
                  <a:pt x="53950" y="18300"/>
                </a:lnTo>
                <a:lnTo>
                  <a:pt x="53950" y="18740"/>
                </a:lnTo>
                <a:lnTo>
                  <a:pt x="53830" y="19580"/>
                </a:lnTo>
                <a:lnTo>
                  <a:pt x="53630" y="20900"/>
                </a:lnTo>
                <a:lnTo>
                  <a:pt x="53450" y="22050"/>
                </a:lnTo>
                <a:lnTo>
                  <a:pt x="53350" y="22680"/>
                </a:lnTo>
                <a:lnTo>
                  <a:pt x="53170" y="23850"/>
                </a:lnTo>
                <a:lnTo>
                  <a:pt x="52850" y="23010"/>
                </a:lnTo>
                <a:lnTo>
                  <a:pt x="52750" y="22950"/>
                </a:lnTo>
                <a:lnTo>
                  <a:pt x="52410" y="22930"/>
                </a:lnTo>
                <a:lnTo>
                  <a:pt x="51710" y="22940"/>
                </a:lnTo>
                <a:lnTo>
                  <a:pt x="50530" y="22940"/>
                </a:lnTo>
                <a:lnTo>
                  <a:pt x="50480" y="22930"/>
                </a:lnTo>
                <a:lnTo>
                  <a:pt x="50470" y="22910"/>
                </a:lnTo>
                <a:lnTo>
                  <a:pt x="50460" y="22900"/>
                </a:lnTo>
                <a:lnTo>
                  <a:pt x="50460" y="22860"/>
                </a:lnTo>
                <a:lnTo>
                  <a:pt x="50460" y="22840"/>
                </a:lnTo>
                <a:lnTo>
                  <a:pt x="50460" y="22830"/>
                </a:lnTo>
                <a:lnTo>
                  <a:pt x="50440" y="22820"/>
                </a:lnTo>
                <a:lnTo>
                  <a:pt x="50420" y="22810"/>
                </a:lnTo>
                <a:lnTo>
                  <a:pt x="50350" y="22800"/>
                </a:lnTo>
                <a:lnTo>
                  <a:pt x="50330" y="22800"/>
                </a:lnTo>
                <a:lnTo>
                  <a:pt x="50320" y="22780"/>
                </a:lnTo>
                <a:lnTo>
                  <a:pt x="50320" y="22770"/>
                </a:lnTo>
                <a:lnTo>
                  <a:pt x="50330" y="22700"/>
                </a:lnTo>
                <a:lnTo>
                  <a:pt x="50330" y="22690"/>
                </a:lnTo>
                <a:lnTo>
                  <a:pt x="50330" y="22680"/>
                </a:lnTo>
                <a:lnTo>
                  <a:pt x="50330" y="22670"/>
                </a:lnTo>
                <a:lnTo>
                  <a:pt x="50320" y="22660"/>
                </a:lnTo>
                <a:lnTo>
                  <a:pt x="50310" y="22650"/>
                </a:lnTo>
                <a:lnTo>
                  <a:pt x="50290" y="22650"/>
                </a:lnTo>
                <a:lnTo>
                  <a:pt x="50210" y="22670"/>
                </a:lnTo>
                <a:lnTo>
                  <a:pt x="50190" y="22660"/>
                </a:lnTo>
                <a:lnTo>
                  <a:pt x="50040" y="22620"/>
                </a:lnTo>
                <a:lnTo>
                  <a:pt x="50010" y="22610"/>
                </a:lnTo>
                <a:lnTo>
                  <a:pt x="49770" y="22650"/>
                </a:lnTo>
                <a:lnTo>
                  <a:pt x="49730" y="22650"/>
                </a:lnTo>
                <a:lnTo>
                  <a:pt x="49610" y="22640"/>
                </a:lnTo>
                <a:lnTo>
                  <a:pt x="49590" y="22640"/>
                </a:lnTo>
                <a:lnTo>
                  <a:pt x="49570" y="22630"/>
                </a:lnTo>
                <a:lnTo>
                  <a:pt x="49550" y="22610"/>
                </a:lnTo>
                <a:lnTo>
                  <a:pt x="49520" y="22590"/>
                </a:lnTo>
                <a:lnTo>
                  <a:pt x="49510" y="22580"/>
                </a:lnTo>
                <a:lnTo>
                  <a:pt x="49490" y="22570"/>
                </a:lnTo>
                <a:lnTo>
                  <a:pt x="49360" y="22550"/>
                </a:lnTo>
                <a:lnTo>
                  <a:pt x="49350" y="22540"/>
                </a:lnTo>
                <a:lnTo>
                  <a:pt x="49330" y="22520"/>
                </a:lnTo>
                <a:lnTo>
                  <a:pt x="49310" y="22490"/>
                </a:lnTo>
                <a:lnTo>
                  <a:pt x="49300" y="22480"/>
                </a:lnTo>
                <a:lnTo>
                  <a:pt x="49150" y="22390"/>
                </a:lnTo>
                <a:lnTo>
                  <a:pt x="49120" y="22370"/>
                </a:lnTo>
                <a:lnTo>
                  <a:pt x="49110" y="22350"/>
                </a:lnTo>
                <a:lnTo>
                  <a:pt x="49110" y="22320"/>
                </a:lnTo>
                <a:lnTo>
                  <a:pt x="49120" y="22260"/>
                </a:lnTo>
                <a:lnTo>
                  <a:pt x="49110" y="22230"/>
                </a:lnTo>
                <a:lnTo>
                  <a:pt x="49110" y="22220"/>
                </a:lnTo>
                <a:lnTo>
                  <a:pt x="49090" y="22210"/>
                </a:lnTo>
                <a:lnTo>
                  <a:pt x="48680" y="22110"/>
                </a:lnTo>
                <a:lnTo>
                  <a:pt x="48600" y="22110"/>
                </a:lnTo>
                <a:lnTo>
                  <a:pt x="48370" y="22160"/>
                </a:lnTo>
                <a:lnTo>
                  <a:pt x="47980" y="22270"/>
                </a:lnTo>
                <a:lnTo>
                  <a:pt x="47380" y="22420"/>
                </a:lnTo>
                <a:lnTo>
                  <a:pt x="47330" y="22360"/>
                </a:lnTo>
                <a:lnTo>
                  <a:pt x="47310" y="22310"/>
                </a:lnTo>
                <a:lnTo>
                  <a:pt x="47310" y="22300"/>
                </a:lnTo>
                <a:lnTo>
                  <a:pt x="47290" y="22250"/>
                </a:lnTo>
                <a:lnTo>
                  <a:pt x="47150" y="22010"/>
                </a:lnTo>
                <a:lnTo>
                  <a:pt x="47060" y="21790"/>
                </a:lnTo>
                <a:lnTo>
                  <a:pt x="46970" y="21100"/>
                </a:lnTo>
                <a:lnTo>
                  <a:pt x="46980" y="20900"/>
                </a:lnTo>
                <a:lnTo>
                  <a:pt x="46940" y="20440"/>
                </a:lnTo>
                <a:lnTo>
                  <a:pt x="46940" y="20400"/>
                </a:lnTo>
                <a:lnTo>
                  <a:pt x="46930" y="20390"/>
                </a:lnTo>
                <a:lnTo>
                  <a:pt x="46920" y="20380"/>
                </a:lnTo>
                <a:lnTo>
                  <a:pt x="46880" y="20340"/>
                </a:lnTo>
                <a:lnTo>
                  <a:pt x="46800" y="20290"/>
                </a:lnTo>
                <a:lnTo>
                  <a:pt x="46780" y="20290"/>
                </a:lnTo>
                <a:lnTo>
                  <a:pt x="46770" y="20280"/>
                </a:lnTo>
                <a:lnTo>
                  <a:pt x="46770" y="20270"/>
                </a:lnTo>
                <a:lnTo>
                  <a:pt x="46760" y="20260"/>
                </a:lnTo>
                <a:lnTo>
                  <a:pt x="46760" y="20180"/>
                </a:lnTo>
                <a:lnTo>
                  <a:pt x="46760" y="20160"/>
                </a:lnTo>
                <a:lnTo>
                  <a:pt x="46770" y="20150"/>
                </a:lnTo>
                <a:lnTo>
                  <a:pt x="46810" y="20130"/>
                </a:lnTo>
                <a:lnTo>
                  <a:pt x="46820" y="20120"/>
                </a:lnTo>
                <a:lnTo>
                  <a:pt x="46840" y="20070"/>
                </a:lnTo>
                <a:lnTo>
                  <a:pt x="46870" y="20020"/>
                </a:lnTo>
                <a:lnTo>
                  <a:pt x="46920" y="19970"/>
                </a:lnTo>
                <a:lnTo>
                  <a:pt x="46950" y="19930"/>
                </a:lnTo>
                <a:lnTo>
                  <a:pt x="46970" y="19870"/>
                </a:lnTo>
                <a:lnTo>
                  <a:pt x="46990" y="19740"/>
                </a:lnTo>
                <a:lnTo>
                  <a:pt x="46970" y="19390"/>
                </a:lnTo>
                <a:lnTo>
                  <a:pt x="46790" y="18530"/>
                </a:lnTo>
                <a:lnTo>
                  <a:pt x="46810" y="18510"/>
                </a:lnTo>
                <a:lnTo>
                  <a:pt x="46840" y="18500"/>
                </a:lnTo>
                <a:lnTo>
                  <a:pt x="46850" y="18500"/>
                </a:lnTo>
                <a:lnTo>
                  <a:pt x="46870" y="18500"/>
                </a:lnTo>
                <a:lnTo>
                  <a:pt x="46900" y="18510"/>
                </a:lnTo>
                <a:lnTo>
                  <a:pt x="46920" y="18510"/>
                </a:lnTo>
                <a:lnTo>
                  <a:pt x="46950" y="18510"/>
                </a:lnTo>
                <a:lnTo>
                  <a:pt x="46970" y="18500"/>
                </a:lnTo>
                <a:lnTo>
                  <a:pt x="46990" y="18480"/>
                </a:lnTo>
                <a:lnTo>
                  <a:pt x="47010" y="18440"/>
                </a:lnTo>
                <a:lnTo>
                  <a:pt x="47070" y="18250"/>
                </a:lnTo>
                <a:lnTo>
                  <a:pt x="47090" y="18230"/>
                </a:lnTo>
                <a:lnTo>
                  <a:pt x="47100" y="18220"/>
                </a:lnTo>
                <a:lnTo>
                  <a:pt x="47130" y="18220"/>
                </a:lnTo>
                <a:lnTo>
                  <a:pt x="47140" y="18220"/>
                </a:lnTo>
                <a:lnTo>
                  <a:pt x="47130" y="18190"/>
                </a:lnTo>
                <a:lnTo>
                  <a:pt x="47080" y="18070"/>
                </a:lnTo>
                <a:lnTo>
                  <a:pt x="46990" y="17860"/>
                </a:lnTo>
                <a:lnTo>
                  <a:pt x="46990" y="17810"/>
                </a:lnTo>
                <a:lnTo>
                  <a:pt x="47010" y="17740"/>
                </a:lnTo>
                <a:lnTo>
                  <a:pt x="47030" y="17740"/>
                </a:lnTo>
                <a:lnTo>
                  <a:pt x="47040" y="17730"/>
                </a:lnTo>
                <a:lnTo>
                  <a:pt x="47080" y="17730"/>
                </a:lnTo>
                <a:lnTo>
                  <a:pt x="47100" y="17730"/>
                </a:lnTo>
                <a:lnTo>
                  <a:pt x="47110" y="17730"/>
                </a:lnTo>
                <a:lnTo>
                  <a:pt x="47120" y="17730"/>
                </a:lnTo>
                <a:lnTo>
                  <a:pt x="47130" y="17720"/>
                </a:lnTo>
                <a:lnTo>
                  <a:pt x="47150" y="17710"/>
                </a:lnTo>
                <a:lnTo>
                  <a:pt x="47160" y="17700"/>
                </a:lnTo>
                <a:lnTo>
                  <a:pt x="47170" y="17680"/>
                </a:lnTo>
                <a:lnTo>
                  <a:pt x="47190" y="17640"/>
                </a:lnTo>
                <a:lnTo>
                  <a:pt x="47200" y="17620"/>
                </a:lnTo>
                <a:lnTo>
                  <a:pt x="47200" y="17600"/>
                </a:lnTo>
                <a:lnTo>
                  <a:pt x="47190" y="17600"/>
                </a:lnTo>
                <a:lnTo>
                  <a:pt x="47150" y="17570"/>
                </a:lnTo>
                <a:lnTo>
                  <a:pt x="47110" y="17550"/>
                </a:lnTo>
                <a:lnTo>
                  <a:pt x="47080" y="17550"/>
                </a:lnTo>
                <a:lnTo>
                  <a:pt x="47040" y="17540"/>
                </a:lnTo>
                <a:lnTo>
                  <a:pt x="47010" y="17520"/>
                </a:lnTo>
                <a:lnTo>
                  <a:pt x="47000" y="17510"/>
                </a:lnTo>
                <a:lnTo>
                  <a:pt x="47130" y="17360"/>
                </a:lnTo>
                <a:lnTo>
                  <a:pt x="47160" y="17330"/>
                </a:lnTo>
                <a:lnTo>
                  <a:pt x="47260" y="17210"/>
                </a:lnTo>
                <a:lnTo>
                  <a:pt x="47290" y="17180"/>
                </a:lnTo>
                <a:lnTo>
                  <a:pt x="47310" y="17170"/>
                </a:lnTo>
                <a:lnTo>
                  <a:pt x="47360" y="17160"/>
                </a:lnTo>
                <a:lnTo>
                  <a:pt x="47370" y="17150"/>
                </a:lnTo>
                <a:lnTo>
                  <a:pt x="47380" y="17130"/>
                </a:lnTo>
                <a:lnTo>
                  <a:pt x="47430" y="16990"/>
                </a:lnTo>
                <a:lnTo>
                  <a:pt x="47440" y="16980"/>
                </a:lnTo>
                <a:lnTo>
                  <a:pt x="47480" y="16930"/>
                </a:lnTo>
                <a:lnTo>
                  <a:pt x="47540" y="16760"/>
                </a:lnTo>
                <a:lnTo>
                  <a:pt x="47560" y="16660"/>
                </a:lnTo>
                <a:lnTo>
                  <a:pt x="47590" y="16530"/>
                </a:lnTo>
                <a:lnTo>
                  <a:pt x="47600" y="16510"/>
                </a:lnTo>
                <a:lnTo>
                  <a:pt x="47610" y="16490"/>
                </a:lnTo>
                <a:lnTo>
                  <a:pt x="47630" y="16470"/>
                </a:lnTo>
                <a:lnTo>
                  <a:pt x="47640" y="16450"/>
                </a:lnTo>
                <a:lnTo>
                  <a:pt x="47660" y="16450"/>
                </a:lnTo>
                <a:lnTo>
                  <a:pt x="47670" y="16440"/>
                </a:lnTo>
                <a:lnTo>
                  <a:pt x="47700" y="16380"/>
                </a:lnTo>
                <a:lnTo>
                  <a:pt x="47770" y="16090"/>
                </a:lnTo>
                <a:lnTo>
                  <a:pt x="47800" y="15990"/>
                </a:lnTo>
                <a:lnTo>
                  <a:pt x="47810" y="15950"/>
                </a:lnTo>
                <a:lnTo>
                  <a:pt x="47830" y="15950"/>
                </a:lnTo>
                <a:lnTo>
                  <a:pt x="47840" y="15940"/>
                </a:lnTo>
                <a:lnTo>
                  <a:pt x="47870" y="15940"/>
                </a:lnTo>
                <a:lnTo>
                  <a:pt x="47900" y="15940"/>
                </a:lnTo>
                <a:lnTo>
                  <a:pt x="47910" y="15940"/>
                </a:lnTo>
                <a:lnTo>
                  <a:pt x="47920" y="15920"/>
                </a:lnTo>
                <a:lnTo>
                  <a:pt x="47930" y="15900"/>
                </a:lnTo>
                <a:lnTo>
                  <a:pt x="47990" y="15680"/>
                </a:lnTo>
                <a:lnTo>
                  <a:pt x="48000" y="15660"/>
                </a:lnTo>
                <a:lnTo>
                  <a:pt x="48030" y="15650"/>
                </a:lnTo>
                <a:lnTo>
                  <a:pt x="48160" y="15670"/>
                </a:lnTo>
                <a:lnTo>
                  <a:pt x="48170" y="15660"/>
                </a:lnTo>
                <a:lnTo>
                  <a:pt x="48170" y="15620"/>
                </a:lnTo>
                <a:lnTo>
                  <a:pt x="48170" y="15530"/>
                </a:lnTo>
                <a:lnTo>
                  <a:pt x="48160" y="15360"/>
                </a:lnTo>
                <a:lnTo>
                  <a:pt x="48120" y="15120"/>
                </a:lnTo>
                <a:lnTo>
                  <a:pt x="48120" y="15100"/>
                </a:lnTo>
                <a:lnTo>
                  <a:pt x="48130" y="15080"/>
                </a:lnTo>
                <a:lnTo>
                  <a:pt x="48200" y="14830"/>
                </a:lnTo>
                <a:lnTo>
                  <a:pt x="48210" y="14760"/>
                </a:lnTo>
                <a:lnTo>
                  <a:pt x="48200" y="1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an L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50" y="28010"/>
                </a:moveTo>
                <a:lnTo>
                  <a:pt x="43690" y="28040"/>
                </a:lnTo>
                <a:lnTo>
                  <a:pt x="43740" y="28060"/>
                </a:lnTo>
                <a:lnTo>
                  <a:pt x="43800" y="28090"/>
                </a:lnTo>
                <a:lnTo>
                  <a:pt x="43820" y="28100"/>
                </a:lnTo>
                <a:lnTo>
                  <a:pt x="43830" y="28100"/>
                </a:lnTo>
                <a:lnTo>
                  <a:pt x="43850" y="28100"/>
                </a:lnTo>
                <a:lnTo>
                  <a:pt x="43890" y="28100"/>
                </a:lnTo>
                <a:lnTo>
                  <a:pt x="43930" y="28080"/>
                </a:lnTo>
                <a:lnTo>
                  <a:pt x="43950" y="28070"/>
                </a:lnTo>
                <a:lnTo>
                  <a:pt x="43960" y="28080"/>
                </a:lnTo>
                <a:lnTo>
                  <a:pt x="43980" y="28090"/>
                </a:lnTo>
                <a:lnTo>
                  <a:pt x="44030" y="28120"/>
                </a:lnTo>
                <a:lnTo>
                  <a:pt x="44040" y="28120"/>
                </a:lnTo>
                <a:lnTo>
                  <a:pt x="44150" y="28100"/>
                </a:lnTo>
                <a:lnTo>
                  <a:pt x="44170" y="28100"/>
                </a:lnTo>
                <a:lnTo>
                  <a:pt x="44190" y="28110"/>
                </a:lnTo>
                <a:lnTo>
                  <a:pt x="44220" y="28120"/>
                </a:lnTo>
                <a:lnTo>
                  <a:pt x="44270" y="28150"/>
                </a:lnTo>
                <a:lnTo>
                  <a:pt x="44290" y="28150"/>
                </a:lnTo>
                <a:lnTo>
                  <a:pt x="44310" y="28150"/>
                </a:lnTo>
                <a:lnTo>
                  <a:pt x="44380" y="28130"/>
                </a:lnTo>
                <a:lnTo>
                  <a:pt x="44410" y="28130"/>
                </a:lnTo>
                <a:lnTo>
                  <a:pt x="44510" y="28140"/>
                </a:lnTo>
                <a:lnTo>
                  <a:pt x="44610" y="28130"/>
                </a:lnTo>
                <a:lnTo>
                  <a:pt x="44720" y="28090"/>
                </a:lnTo>
                <a:lnTo>
                  <a:pt x="44800" y="28040"/>
                </a:lnTo>
                <a:lnTo>
                  <a:pt x="44850" y="28020"/>
                </a:lnTo>
                <a:lnTo>
                  <a:pt x="44950" y="28000"/>
                </a:lnTo>
                <a:lnTo>
                  <a:pt x="45030" y="28000"/>
                </a:lnTo>
                <a:lnTo>
                  <a:pt x="45130" y="28020"/>
                </a:lnTo>
                <a:lnTo>
                  <a:pt x="45150" y="28020"/>
                </a:lnTo>
                <a:lnTo>
                  <a:pt x="45160" y="28030"/>
                </a:lnTo>
                <a:lnTo>
                  <a:pt x="45190" y="28050"/>
                </a:lnTo>
                <a:lnTo>
                  <a:pt x="45210" y="28060"/>
                </a:lnTo>
                <a:lnTo>
                  <a:pt x="45220" y="28060"/>
                </a:lnTo>
                <a:lnTo>
                  <a:pt x="45260" y="28070"/>
                </a:lnTo>
                <a:lnTo>
                  <a:pt x="45360" y="28070"/>
                </a:lnTo>
                <a:lnTo>
                  <a:pt x="45560" y="28030"/>
                </a:lnTo>
                <a:lnTo>
                  <a:pt x="45740" y="28030"/>
                </a:lnTo>
                <a:lnTo>
                  <a:pt x="45810" y="28050"/>
                </a:lnTo>
                <a:lnTo>
                  <a:pt x="45910" y="28100"/>
                </a:lnTo>
                <a:lnTo>
                  <a:pt x="46490" y="28460"/>
                </a:lnTo>
                <a:lnTo>
                  <a:pt x="46550" y="28530"/>
                </a:lnTo>
                <a:lnTo>
                  <a:pt x="46610" y="28580"/>
                </a:lnTo>
                <a:lnTo>
                  <a:pt x="46620" y="28600"/>
                </a:lnTo>
                <a:lnTo>
                  <a:pt x="46630" y="28620"/>
                </a:lnTo>
                <a:lnTo>
                  <a:pt x="46640" y="28660"/>
                </a:lnTo>
                <a:lnTo>
                  <a:pt x="46640" y="28670"/>
                </a:lnTo>
                <a:lnTo>
                  <a:pt x="46640" y="28710"/>
                </a:lnTo>
                <a:lnTo>
                  <a:pt x="46640" y="28740"/>
                </a:lnTo>
                <a:lnTo>
                  <a:pt x="46640" y="28770"/>
                </a:lnTo>
                <a:lnTo>
                  <a:pt x="46660" y="28820"/>
                </a:lnTo>
                <a:lnTo>
                  <a:pt x="46680" y="28860"/>
                </a:lnTo>
                <a:lnTo>
                  <a:pt x="46710" y="28910"/>
                </a:lnTo>
                <a:lnTo>
                  <a:pt x="46710" y="28920"/>
                </a:lnTo>
                <a:lnTo>
                  <a:pt x="46720" y="28950"/>
                </a:lnTo>
                <a:lnTo>
                  <a:pt x="46720" y="29050"/>
                </a:lnTo>
                <a:lnTo>
                  <a:pt x="46720" y="29070"/>
                </a:lnTo>
                <a:lnTo>
                  <a:pt x="46720" y="29090"/>
                </a:lnTo>
                <a:lnTo>
                  <a:pt x="46730" y="29100"/>
                </a:lnTo>
                <a:lnTo>
                  <a:pt x="46740" y="29110"/>
                </a:lnTo>
                <a:lnTo>
                  <a:pt x="46770" y="29120"/>
                </a:lnTo>
                <a:lnTo>
                  <a:pt x="46990" y="29090"/>
                </a:lnTo>
                <a:lnTo>
                  <a:pt x="47200" y="29030"/>
                </a:lnTo>
                <a:lnTo>
                  <a:pt x="47240" y="29020"/>
                </a:lnTo>
                <a:lnTo>
                  <a:pt x="47250" y="29020"/>
                </a:lnTo>
                <a:lnTo>
                  <a:pt x="47260" y="29020"/>
                </a:lnTo>
                <a:lnTo>
                  <a:pt x="47280" y="29030"/>
                </a:lnTo>
                <a:lnTo>
                  <a:pt x="47290" y="29040"/>
                </a:lnTo>
                <a:lnTo>
                  <a:pt x="47300" y="29040"/>
                </a:lnTo>
                <a:lnTo>
                  <a:pt x="47300" y="29070"/>
                </a:lnTo>
                <a:lnTo>
                  <a:pt x="47310" y="29100"/>
                </a:lnTo>
                <a:lnTo>
                  <a:pt x="47310" y="29170"/>
                </a:lnTo>
                <a:lnTo>
                  <a:pt x="47310" y="29240"/>
                </a:lnTo>
                <a:lnTo>
                  <a:pt x="47300" y="29300"/>
                </a:lnTo>
                <a:lnTo>
                  <a:pt x="47300" y="29360"/>
                </a:lnTo>
                <a:lnTo>
                  <a:pt x="47300" y="29380"/>
                </a:lnTo>
                <a:lnTo>
                  <a:pt x="47310" y="29410"/>
                </a:lnTo>
                <a:lnTo>
                  <a:pt x="47360" y="29500"/>
                </a:lnTo>
                <a:lnTo>
                  <a:pt x="47370" y="29550"/>
                </a:lnTo>
                <a:lnTo>
                  <a:pt x="47380" y="29590"/>
                </a:lnTo>
                <a:lnTo>
                  <a:pt x="47390" y="29640"/>
                </a:lnTo>
                <a:lnTo>
                  <a:pt x="47400" y="29660"/>
                </a:lnTo>
                <a:lnTo>
                  <a:pt x="47400" y="29680"/>
                </a:lnTo>
                <a:lnTo>
                  <a:pt x="47390" y="29760"/>
                </a:lnTo>
                <a:lnTo>
                  <a:pt x="47380" y="29830"/>
                </a:lnTo>
                <a:lnTo>
                  <a:pt x="47330" y="29940"/>
                </a:lnTo>
                <a:lnTo>
                  <a:pt x="47320" y="30040"/>
                </a:lnTo>
                <a:lnTo>
                  <a:pt x="47310" y="30060"/>
                </a:lnTo>
                <a:lnTo>
                  <a:pt x="47300" y="30080"/>
                </a:lnTo>
                <a:lnTo>
                  <a:pt x="47290" y="30090"/>
                </a:lnTo>
                <a:lnTo>
                  <a:pt x="47260" y="30120"/>
                </a:lnTo>
                <a:lnTo>
                  <a:pt x="47250" y="30140"/>
                </a:lnTo>
                <a:lnTo>
                  <a:pt x="47250" y="30150"/>
                </a:lnTo>
                <a:lnTo>
                  <a:pt x="47250" y="30180"/>
                </a:lnTo>
                <a:lnTo>
                  <a:pt x="47250" y="30220"/>
                </a:lnTo>
                <a:lnTo>
                  <a:pt x="47250" y="30230"/>
                </a:lnTo>
                <a:lnTo>
                  <a:pt x="47240" y="30250"/>
                </a:lnTo>
                <a:lnTo>
                  <a:pt x="47210" y="30300"/>
                </a:lnTo>
                <a:lnTo>
                  <a:pt x="47210" y="30320"/>
                </a:lnTo>
                <a:lnTo>
                  <a:pt x="47200" y="30340"/>
                </a:lnTo>
                <a:lnTo>
                  <a:pt x="47200" y="30430"/>
                </a:lnTo>
                <a:lnTo>
                  <a:pt x="47200" y="30450"/>
                </a:lnTo>
                <a:lnTo>
                  <a:pt x="47190" y="30470"/>
                </a:lnTo>
                <a:lnTo>
                  <a:pt x="47110" y="30620"/>
                </a:lnTo>
                <a:lnTo>
                  <a:pt x="47110" y="30640"/>
                </a:lnTo>
                <a:lnTo>
                  <a:pt x="47100" y="30660"/>
                </a:lnTo>
                <a:lnTo>
                  <a:pt x="47110" y="30690"/>
                </a:lnTo>
                <a:lnTo>
                  <a:pt x="47120" y="30730"/>
                </a:lnTo>
                <a:lnTo>
                  <a:pt x="47120" y="30750"/>
                </a:lnTo>
                <a:lnTo>
                  <a:pt x="47110" y="30780"/>
                </a:lnTo>
                <a:lnTo>
                  <a:pt x="47060" y="30890"/>
                </a:lnTo>
                <a:lnTo>
                  <a:pt x="47050" y="30920"/>
                </a:lnTo>
                <a:lnTo>
                  <a:pt x="47050" y="30960"/>
                </a:lnTo>
                <a:lnTo>
                  <a:pt x="47070" y="31010"/>
                </a:lnTo>
                <a:lnTo>
                  <a:pt x="47070" y="31030"/>
                </a:lnTo>
                <a:lnTo>
                  <a:pt x="47070" y="31040"/>
                </a:lnTo>
                <a:lnTo>
                  <a:pt x="47060" y="31060"/>
                </a:lnTo>
                <a:lnTo>
                  <a:pt x="47040" y="31070"/>
                </a:lnTo>
                <a:lnTo>
                  <a:pt x="47030" y="31080"/>
                </a:lnTo>
                <a:lnTo>
                  <a:pt x="46980" y="31090"/>
                </a:lnTo>
                <a:lnTo>
                  <a:pt x="46960" y="31090"/>
                </a:lnTo>
                <a:lnTo>
                  <a:pt x="46950" y="31100"/>
                </a:lnTo>
                <a:lnTo>
                  <a:pt x="46950" y="31110"/>
                </a:lnTo>
                <a:lnTo>
                  <a:pt x="46940" y="31120"/>
                </a:lnTo>
                <a:lnTo>
                  <a:pt x="46880" y="31230"/>
                </a:lnTo>
                <a:lnTo>
                  <a:pt x="46870" y="31260"/>
                </a:lnTo>
                <a:lnTo>
                  <a:pt x="46860" y="31280"/>
                </a:lnTo>
                <a:lnTo>
                  <a:pt x="46960" y="33160"/>
                </a:lnTo>
                <a:lnTo>
                  <a:pt x="46960" y="35760"/>
                </a:lnTo>
                <a:lnTo>
                  <a:pt x="46960" y="35770"/>
                </a:lnTo>
                <a:lnTo>
                  <a:pt x="46950" y="37910"/>
                </a:lnTo>
                <a:lnTo>
                  <a:pt x="46950" y="38310"/>
                </a:lnTo>
                <a:lnTo>
                  <a:pt x="46940" y="38310"/>
                </a:lnTo>
                <a:lnTo>
                  <a:pt x="46860" y="38310"/>
                </a:lnTo>
                <a:lnTo>
                  <a:pt x="45010" y="38310"/>
                </a:lnTo>
                <a:lnTo>
                  <a:pt x="44930" y="38310"/>
                </a:lnTo>
                <a:lnTo>
                  <a:pt x="43790" y="38310"/>
                </a:lnTo>
                <a:lnTo>
                  <a:pt x="43770" y="38300"/>
                </a:lnTo>
                <a:lnTo>
                  <a:pt x="43760" y="38220"/>
                </a:lnTo>
                <a:lnTo>
                  <a:pt x="43760" y="38180"/>
                </a:lnTo>
                <a:lnTo>
                  <a:pt x="43790" y="38060"/>
                </a:lnTo>
                <a:lnTo>
                  <a:pt x="43800" y="37870"/>
                </a:lnTo>
                <a:lnTo>
                  <a:pt x="43890" y="37470"/>
                </a:lnTo>
                <a:lnTo>
                  <a:pt x="43910" y="37210"/>
                </a:lnTo>
                <a:lnTo>
                  <a:pt x="43980" y="37070"/>
                </a:lnTo>
                <a:lnTo>
                  <a:pt x="43990" y="37020"/>
                </a:lnTo>
                <a:lnTo>
                  <a:pt x="43990" y="36790"/>
                </a:lnTo>
                <a:lnTo>
                  <a:pt x="44020" y="36630"/>
                </a:lnTo>
                <a:lnTo>
                  <a:pt x="44020" y="36590"/>
                </a:lnTo>
                <a:lnTo>
                  <a:pt x="43990" y="36430"/>
                </a:lnTo>
                <a:lnTo>
                  <a:pt x="44000" y="36420"/>
                </a:lnTo>
                <a:lnTo>
                  <a:pt x="44010" y="36400"/>
                </a:lnTo>
                <a:lnTo>
                  <a:pt x="44020" y="36370"/>
                </a:lnTo>
                <a:lnTo>
                  <a:pt x="44020" y="36340"/>
                </a:lnTo>
                <a:lnTo>
                  <a:pt x="44010" y="36320"/>
                </a:lnTo>
                <a:lnTo>
                  <a:pt x="44000" y="36300"/>
                </a:lnTo>
                <a:lnTo>
                  <a:pt x="43980" y="36270"/>
                </a:lnTo>
                <a:lnTo>
                  <a:pt x="44020" y="36120"/>
                </a:lnTo>
                <a:lnTo>
                  <a:pt x="44020" y="36080"/>
                </a:lnTo>
                <a:lnTo>
                  <a:pt x="44010" y="36040"/>
                </a:lnTo>
                <a:lnTo>
                  <a:pt x="43970" y="35960"/>
                </a:lnTo>
                <a:lnTo>
                  <a:pt x="43960" y="35930"/>
                </a:lnTo>
                <a:lnTo>
                  <a:pt x="43950" y="35890"/>
                </a:lnTo>
                <a:lnTo>
                  <a:pt x="43920" y="35790"/>
                </a:lnTo>
                <a:lnTo>
                  <a:pt x="43920" y="35760"/>
                </a:lnTo>
                <a:lnTo>
                  <a:pt x="43940" y="35630"/>
                </a:lnTo>
                <a:lnTo>
                  <a:pt x="43930" y="35580"/>
                </a:lnTo>
                <a:lnTo>
                  <a:pt x="43880" y="35390"/>
                </a:lnTo>
                <a:lnTo>
                  <a:pt x="43630" y="34900"/>
                </a:lnTo>
                <a:lnTo>
                  <a:pt x="43540" y="34790"/>
                </a:lnTo>
                <a:lnTo>
                  <a:pt x="43520" y="34750"/>
                </a:lnTo>
                <a:lnTo>
                  <a:pt x="43510" y="34700"/>
                </a:lnTo>
                <a:lnTo>
                  <a:pt x="43460" y="34540"/>
                </a:lnTo>
                <a:lnTo>
                  <a:pt x="43450" y="34320"/>
                </a:lnTo>
                <a:lnTo>
                  <a:pt x="43430" y="34270"/>
                </a:lnTo>
                <a:lnTo>
                  <a:pt x="43400" y="34250"/>
                </a:lnTo>
                <a:lnTo>
                  <a:pt x="43380" y="34210"/>
                </a:lnTo>
                <a:lnTo>
                  <a:pt x="43410" y="34160"/>
                </a:lnTo>
                <a:lnTo>
                  <a:pt x="43380" y="34110"/>
                </a:lnTo>
                <a:lnTo>
                  <a:pt x="43380" y="33920"/>
                </a:lnTo>
                <a:lnTo>
                  <a:pt x="43360" y="33860"/>
                </a:lnTo>
                <a:lnTo>
                  <a:pt x="43360" y="33830"/>
                </a:lnTo>
                <a:lnTo>
                  <a:pt x="43390" y="33780"/>
                </a:lnTo>
                <a:lnTo>
                  <a:pt x="43400" y="33740"/>
                </a:lnTo>
                <a:lnTo>
                  <a:pt x="43410" y="33730"/>
                </a:lnTo>
                <a:lnTo>
                  <a:pt x="43420" y="33730"/>
                </a:lnTo>
                <a:lnTo>
                  <a:pt x="43450" y="33750"/>
                </a:lnTo>
                <a:lnTo>
                  <a:pt x="43460" y="33750"/>
                </a:lnTo>
                <a:lnTo>
                  <a:pt x="43490" y="33710"/>
                </a:lnTo>
                <a:lnTo>
                  <a:pt x="43500" y="33660"/>
                </a:lnTo>
                <a:lnTo>
                  <a:pt x="43510" y="33530"/>
                </a:lnTo>
                <a:lnTo>
                  <a:pt x="43520" y="33450"/>
                </a:lnTo>
                <a:lnTo>
                  <a:pt x="43520" y="33410"/>
                </a:lnTo>
                <a:lnTo>
                  <a:pt x="43480" y="33350"/>
                </a:lnTo>
                <a:lnTo>
                  <a:pt x="43470" y="33270"/>
                </a:lnTo>
                <a:lnTo>
                  <a:pt x="43450" y="33230"/>
                </a:lnTo>
                <a:lnTo>
                  <a:pt x="43420" y="33210"/>
                </a:lnTo>
                <a:lnTo>
                  <a:pt x="43390" y="33190"/>
                </a:lnTo>
                <a:lnTo>
                  <a:pt x="43360" y="33150"/>
                </a:lnTo>
                <a:lnTo>
                  <a:pt x="43340" y="33040"/>
                </a:lnTo>
                <a:lnTo>
                  <a:pt x="43320" y="32990"/>
                </a:lnTo>
                <a:lnTo>
                  <a:pt x="43280" y="32960"/>
                </a:lnTo>
                <a:lnTo>
                  <a:pt x="43250" y="32930"/>
                </a:lnTo>
                <a:lnTo>
                  <a:pt x="43180" y="32880"/>
                </a:lnTo>
                <a:lnTo>
                  <a:pt x="43140" y="32850"/>
                </a:lnTo>
                <a:lnTo>
                  <a:pt x="43120" y="32820"/>
                </a:lnTo>
                <a:lnTo>
                  <a:pt x="43120" y="32770"/>
                </a:lnTo>
                <a:lnTo>
                  <a:pt x="43070" y="32600"/>
                </a:lnTo>
                <a:lnTo>
                  <a:pt x="43020" y="32520"/>
                </a:lnTo>
                <a:lnTo>
                  <a:pt x="42990" y="32410"/>
                </a:lnTo>
                <a:lnTo>
                  <a:pt x="42980" y="32380"/>
                </a:lnTo>
                <a:lnTo>
                  <a:pt x="42950" y="32300"/>
                </a:lnTo>
                <a:lnTo>
                  <a:pt x="42940" y="32270"/>
                </a:lnTo>
                <a:lnTo>
                  <a:pt x="42900" y="32230"/>
                </a:lnTo>
                <a:lnTo>
                  <a:pt x="42700" y="31890"/>
                </a:lnTo>
                <a:lnTo>
                  <a:pt x="42680" y="31830"/>
                </a:lnTo>
                <a:lnTo>
                  <a:pt x="42680" y="31780"/>
                </a:lnTo>
                <a:lnTo>
                  <a:pt x="42680" y="31670"/>
                </a:lnTo>
                <a:lnTo>
                  <a:pt x="42680" y="31630"/>
                </a:lnTo>
                <a:lnTo>
                  <a:pt x="42630" y="31510"/>
                </a:lnTo>
                <a:lnTo>
                  <a:pt x="42630" y="31420"/>
                </a:lnTo>
                <a:lnTo>
                  <a:pt x="42610" y="31400"/>
                </a:lnTo>
                <a:lnTo>
                  <a:pt x="42600" y="31330"/>
                </a:lnTo>
                <a:lnTo>
                  <a:pt x="42610" y="31140"/>
                </a:lnTo>
                <a:lnTo>
                  <a:pt x="42600" y="30910"/>
                </a:lnTo>
                <a:lnTo>
                  <a:pt x="42580" y="30860"/>
                </a:lnTo>
                <a:lnTo>
                  <a:pt x="42570" y="30840"/>
                </a:lnTo>
                <a:lnTo>
                  <a:pt x="42570" y="30810"/>
                </a:lnTo>
                <a:lnTo>
                  <a:pt x="42580" y="30760"/>
                </a:lnTo>
                <a:lnTo>
                  <a:pt x="42580" y="30730"/>
                </a:lnTo>
                <a:lnTo>
                  <a:pt x="42540" y="30630"/>
                </a:lnTo>
                <a:lnTo>
                  <a:pt x="42520" y="30560"/>
                </a:lnTo>
                <a:lnTo>
                  <a:pt x="42530" y="30530"/>
                </a:lnTo>
                <a:lnTo>
                  <a:pt x="42570" y="30500"/>
                </a:lnTo>
                <a:lnTo>
                  <a:pt x="42570" y="30450"/>
                </a:lnTo>
                <a:lnTo>
                  <a:pt x="42540" y="30340"/>
                </a:lnTo>
                <a:lnTo>
                  <a:pt x="42550" y="30320"/>
                </a:lnTo>
                <a:lnTo>
                  <a:pt x="42560" y="30250"/>
                </a:lnTo>
                <a:lnTo>
                  <a:pt x="42600" y="30180"/>
                </a:lnTo>
                <a:lnTo>
                  <a:pt x="42590" y="30150"/>
                </a:lnTo>
                <a:lnTo>
                  <a:pt x="42570" y="30120"/>
                </a:lnTo>
                <a:lnTo>
                  <a:pt x="42560" y="30080"/>
                </a:lnTo>
                <a:lnTo>
                  <a:pt x="42550" y="30040"/>
                </a:lnTo>
                <a:lnTo>
                  <a:pt x="42530" y="30020"/>
                </a:lnTo>
                <a:lnTo>
                  <a:pt x="42510" y="30000"/>
                </a:lnTo>
                <a:lnTo>
                  <a:pt x="42490" y="29970"/>
                </a:lnTo>
                <a:lnTo>
                  <a:pt x="42470" y="29950"/>
                </a:lnTo>
                <a:lnTo>
                  <a:pt x="42460" y="29910"/>
                </a:lnTo>
                <a:lnTo>
                  <a:pt x="42420" y="29710"/>
                </a:lnTo>
                <a:lnTo>
                  <a:pt x="42410" y="29680"/>
                </a:lnTo>
                <a:lnTo>
                  <a:pt x="42410" y="29640"/>
                </a:lnTo>
                <a:lnTo>
                  <a:pt x="42380" y="29570"/>
                </a:lnTo>
                <a:lnTo>
                  <a:pt x="42370" y="29500"/>
                </a:lnTo>
                <a:lnTo>
                  <a:pt x="42360" y="29480"/>
                </a:lnTo>
                <a:lnTo>
                  <a:pt x="42350" y="29460"/>
                </a:lnTo>
                <a:lnTo>
                  <a:pt x="42340" y="29440"/>
                </a:lnTo>
                <a:lnTo>
                  <a:pt x="42330" y="29430"/>
                </a:lnTo>
                <a:lnTo>
                  <a:pt x="42330" y="29390"/>
                </a:lnTo>
                <a:lnTo>
                  <a:pt x="42330" y="29370"/>
                </a:lnTo>
                <a:lnTo>
                  <a:pt x="42310" y="29340"/>
                </a:lnTo>
                <a:lnTo>
                  <a:pt x="42290" y="29320"/>
                </a:lnTo>
                <a:lnTo>
                  <a:pt x="42240" y="29280"/>
                </a:lnTo>
                <a:lnTo>
                  <a:pt x="42190" y="29060"/>
                </a:lnTo>
                <a:lnTo>
                  <a:pt x="42180" y="28950"/>
                </a:lnTo>
                <a:lnTo>
                  <a:pt x="42180" y="28790"/>
                </a:lnTo>
                <a:lnTo>
                  <a:pt x="42180" y="28710"/>
                </a:lnTo>
                <a:lnTo>
                  <a:pt x="42180" y="28560"/>
                </a:lnTo>
                <a:lnTo>
                  <a:pt x="42180" y="28520"/>
                </a:lnTo>
                <a:lnTo>
                  <a:pt x="42170" y="28470"/>
                </a:lnTo>
                <a:lnTo>
                  <a:pt x="42180" y="28450"/>
                </a:lnTo>
                <a:lnTo>
                  <a:pt x="42180" y="28420"/>
                </a:lnTo>
                <a:lnTo>
                  <a:pt x="42210" y="28310"/>
                </a:lnTo>
                <a:lnTo>
                  <a:pt x="42220" y="28300"/>
                </a:lnTo>
                <a:lnTo>
                  <a:pt x="42220" y="28280"/>
                </a:lnTo>
                <a:lnTo>
                  <a:pt x="42210" y="28250"/>
                </a:lnTo>
                <a:lnTo>
                  <a:pt x="42210" y="28230"/>
                </a:lnTo>
                <a:lnTo>
                  <a:pt x="42200" y="28220"/>
                </a:lnTo>
                <a:lnTo>
                  <a:pt x="42200" y="28210"/>
                </a:lnTo>
                <a:lnTo>
                  <a:pt x="42210" y="28170"/>
                </a:lnTo>
                <a:lnTo>
                  <a:pt x="42200" y="28150"/>
                </a:lnTo>
                <a:lnTo>
                  <a:pt x="42190" y="28090"/>
                </a:lnTo>
                <a:lnTo>
                  <a:pt x="42190" y="28060"/>
                </a:lnTo>
                <a:lnTo>
                  <a:pt x="42190" y="28050"/>
                </a:lnTo>
                <a:lnTo>
                  <a:pt x="42190" y="28030"/>
                </a:lnTo>
                <a:lnTo>
                  <a:pt x="42200" y="28010"/>
                </a:lnTo>
                <a:lnTo>
                  <a:pt x="42210" y="27990"/>
                </a:lnTo>
                <a:lnTo>
                  <a:pt x="42230" y="27970"/>
                </a:lnTo>
                <a:lnTo>
                  <a:pt x="42280" y="27940"/>
                </a:lnTo>
                <a:lnTo>
                  <a:pt x="42370" y="27960"/>
                </a:lnTo>
                <a:lnTo>
                  <a:pt x="42430" y="27980"/>
                </a:lnTo>
                <a:lnTo>
                  <a:pt x="42460" y="27980"/>
                </a:lnTo>
                <a:lnTo>
                  <a:pt x="42510" y="27990"/>
                </a:lnTo>
                <a:lnTo>
                  <a:pt x="42680" y="27970"/>
                </a:lnTo>
                <a:lnTo>
                  <a:pt x="42750" y="27950"/>
                </a:lnTo>
                <a:lnTo>
                  <a:pt x="42770" y="27950"/>
                </a:lnTo>
                <a:lnTo>
                  <a:pt x="42800" y="27950"/>
                </a:lnTo>
                <a:lnTo>
                  <a:pt x="42840" y="27960"/>
                </a:lnTo>
                <a:lnTo>
                  <a:pt x="42870" y="27970"/>
                </a:lnTo>
                <a:lnTo>
                  <a:pt x="42890" y="27980"/>
                </a:lnTo>
                <a:lnTo>
                  <a:pt x="42910" y="28010"/>
                </a:lnTo>
                <a:lnTo>
                  <a:pt x="42920" y="28010"/>
                </a:lnTo>
                <a:lnTo>
                  <a:pt x="42930" y="28020"/>
                </a:lnTo>
                <a:lnTo>
                  <a:pt x="42950" y="28020"/>
                </a:lnTo>
                <a:lnTo>
                  <a:pt x="43020" y="28040"/>
                </a:lnTo>
                <a:lnTo>
                  <a:pt x="43550" y="2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La Pam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10" y="42340"/>
                </a:moveTo>
                <a:lnTo>
                  <a:pt x="40410" y="40450"/>
                </a:lnTo>
                <a:lnTo>
                  <a:pt x="40390" y="39020"/>
                </a:lnTo>
                <a:lnTo>
                  <a:pt x="40330" y="38710"/>
                </a:lnTo>
                <a:lnTo>
                  <a:pt x="40320" y="38680"/>
                </a:lnTo>
                <a:lnTo>
                  <a:pt x="40310" y="38640"/>
                </a:lnTo>
                <a:lnTo>
                  <a:pt x="40320" y="38530"/>
                </a:lnTo>
                <a:lnTo>
                  <a:pt x="40340" y="38360"/>
                </a:lnTo>
                <a:lnTo>
                  <a:pt x="40370" y="38330"/>
                </a:lnTo>
                <a:lnTo>
                  <a:pt x="40410" y="38310"/>
                </a:lnTo>
                <a:lnTo>
                  <a:pt x="42710" y="38310"/>
                </a:lnTo>
                <a:lnTo>
                  <a:pt x="42870" y="38310"/>
                </a:lnTo>
                <a:lnTo>
                  <a:pt x="43790" y="38310"/>
                </a:lnTo>
                <a:lnTo>
                  <a:pt x="44930" y="38310"/>
                </a:lnTo>
                <a:lnTo>
                  <a:pt x="45010" y="38310"/>
                </a:lnTo>
                <a:lnTo>
                  <a:pt x="46860" y="38310"/>
                </a:lnTo>
                <a:lnTo>
                  <a:pt x="46940" y="38310"/>
                </a:lnTo>
                <a:lnTo>
                  <a:pt x="46950" y="38310"/>
                </a:lnTo>
                <a:lnTo>
                  <a:pt x="46950" y="37910"/>
                </a:lnTo>
                <a:lnTo>
                  <a:pt x="46960" y="35770"/>
                </a:lnTo>
                <a:lnTo>
                  <a:pt x="48200" y="35770"/>
                </a:lnTo>
                <a:lnTo>
                  <a:pt x="49300" y="35770"/>
                </a:lnTo>
                <a:lnTo>
                  <a:pt x="50480" y="35770"/>
                </a:lnTo>
                <a:lnTo>
                  <a:pt x="50480" y="36460"/>
                </a:lnTo>
                <a:lnTo>
                  <a:pt x="50480" y="37030"/>
                </a:lnTo>
                <a:lnTo>
                  <a:pt x="50470" y="38180"/>
                </a:lnTo>
                <a:lnTo>
                  <a:pt x="50470" y="38270"/>
                </a:lnTo>
                <a:lnTo>
                  <a:pt x="50470" y="39340"/>
                </a:lnTo>
                <a:lnTo>
                  <a:pt x="50470" y="39920"/>
                </a:lnTo>
                <a:lnTo>
                  <a:pt x="50470" y="40500"/>
                </a:lnTo>
                <a:lnTo>
                  <a:pt x="50470" y="41630"/>
                </a:lnTo>
                <a:lnTo>
                  <a:pt x="50480" y="42800"/>
                </a:lnTo>
                <a:lnTo>
                  <a:pt x="50470" y="42920"/>
                </a:lnTo>
                <a:lnTo>
                  <a:pt x="50480" y="44210"/>
                </a:lnTo>
                <a:lnTo>
                  <a:pt x="50480" y="45680"/>
                </a:lnTo>
                <a:lnTo>
                  <a:pt x="50470" y="47010"/>
                </a:lnTo>
                <a:lnTo>
                  <a:pt x="50290" y="46990"/>
                </a:lnTo>
                <a:lnTo>
                  <a:pt x="50210" y="46960"/>
                </a:lnTo>
                <a:lnTo>
                  <a:pt x="50150" y="46900"/>
                </a:lnTo>
                <a:lnTo>
                  <a:pt x="49880" y="46710"/>
                </a:lnTo>
                <a:lnTo>
                  <a:pt x="49810" y="46680"/>
                </a:lnTo>
                <a:lnTo>
                  <a:pt x="49770" y="46630"/>
                </a:lnTo>
                <a:lnTo>
                  <a:pt x="49720" y="46540"/>
                </a:lnTo>
                <a:lnTo>
                  <a:pt x="49690" y="46510"/>
                </a:lnTo>
                <a:lnTo>
                  <a:pt x="49660" y="46490"/>
                </a:lnTo>
                <a:lnTo>
                  <a:pt x="49580" y="46440"/>
                </a:lnTo>
                <a:lnTo>
                  <a:pt x="49440" y="46410"/>
                </a:lnTo>
                <a:lnTo>
                  <a:pt x="49400" y="46390"/>
                </a:lnTo>
                <a:lnTo>
                  <a:pt x="49220" y="46170"/>
                </a:lnTo>
                <a:lnTo>
                  <a:pt x="49190" y="46140"/>
                </a:lnTo>
                <a:lnTo>
                  <a:pt x="49090" y="46130"/>
                </a:lnTo>
                <a:lnTo>
                  <a:pt x="49050" y="46110"/>
                </a:lnTo>
                <a:lnTo>
                  <a:pt x="48900" y="46010"/>
                </a:lnTo>
                <a:lnTo>
                  <a:pt x="48230" y="45750"/>
                </a:lnTo>
                <a:lnTo>
                  <a:pt x="48080" y="45750"/>
                </a:lnTo>
                <a:lnTo>
                  <a:pt x="47510" y="45640"/>
                </a:lnTo>
                <a:lnTo>
                  <a:pt x="47470" y="45660"/>
                </a:lnTo>
                <a:lnTo>
                  <a:pt x="47400" y="45640"/>
                </a:lnTo>
                <a:lnTo>
                  <a:pt x="47250" y="45660"/>
                </a:lnTo>
                <a:lnTo>
                  <a:pt x="47200" y="45620"/>
                </a:lnTo>
                <a:lnTo>
                  <a:pt x="47180" y="45620"/>
                </a:lnTo>
                <a:lnTo>
                  <a:pt x="46900" y="45620"/>
                </a:lnTo>
                <a:lnTo>
                  <a:pt x="46590" y="45680"/>
                </a:lnTo>
                <a:lnTo>
                  <a:pt x="46490" y="45670"/>
                </a:lnTo>
                <a:lnTo>
                  <a:pt x="46400" y="45710"/>
                </a:lnTo>
                <a:lnTo>
                  <a:pt x="46370" y="45710"/>
                </a:lnTo>
                <a:lnTo>
                  <a:pt x="46340" y="45700"/>
                </a:lnTo>
                <a:lnTo>
                  <a:pt x="46260" y="45640"/>
                </a:lnTo>
                <a:lnTo>
                  <a:pt x="46080" y="45570"/>
                </a:lnTo>
                <a:lnTo>
                  <a:pt x="45970" y="45550"/>
                </a:lnTo>
                <a:lnTo>
                  <a:pt x="45910" y="45550"/>
                </a:lnTo>
                <a:lnTo>
                  <a:pt x="45870" y="45580"/>
                </a:lnTo>
                <a:lnTo>
                  <a:pt x="45840" y="45610"/>
                </a:lnTo>
                <a:lnTo>
                  <a:pt x="45790" y="45640"/>
                </a:lnTo>
                <a:lnTo>
                  <a:pt x="45750" y="45660"/>
                </a:lnTo>
                <a:lnTo>
                  <a:pt x="45710" y="45660"/>
                </a:lnTo>
                <a:lnTo>
                  <a:pt x="45690" y="45650"/>
                </a:lnTo>
                <a:lnTo>
                  <a:pt x="45670" y="45630"/>
                </a:lnTo>
                <a:lnTo>
                  <a:pt x="45650" y="45610"/>
                </a:lnTo>
                <a:lnTo>
                  <a:pt x="45620" y="45600"/>
                </a:lnTo>
                <a:lnTo>
                  <a:pt x="45530" y="45600"/>
                </a:lnTo>
                <a:lnTo>
                  <a:pt x="45510" y="45600"/>
                </a:lnTo>
                <a:lnTo>
                  <a:pt x="45470" y="45560"/>
                </a:lnTo>
                <a:lnTo>
                  <a:pt x="45450" y="45550"/>
                </a:lnTo>
                <a:lnTo>
                  <a:pt x="45420" y="45540"/>
                </a:lnTo>
                <a:lnTo>
                  <a:pt x="45340" y="45530"/>
                </a:lnTo>
                <a:lnTo>
                  <a:pt x="45270" y="45500"/>
                </a:lnTo>
                <a:lnTo>
                  <a:pt x="45210" y="45490"/>
                </a:lnTo>
                <a:lnTo>
                  <a:pt x="45170" y="45460"/>
                </a:lnTo>
                <a:lnTo>
                  <a:pt x="45150" y="45460"/>
                </a:lnTo>
                <a:lnTo>
                  <a:pt x="44620" y="45390"/>
                </a:lnTo>
                <a:lnTo>
                  <a:pt x="44340" y="45440"/>
                </a:lnTo>
                <a:lnTo>
                  <a:pt x="44250" y="45440"/>
                </a:lnTo>
                <a:lnTo>
                  <a:pt x="44010" y="45370"/>
                </a:lnTo>
                <a:lnTo>
                  <a:pt x="43950" y="45370"/>
                </a:lnTo>
                <a:lnTo>
                  <a:pt x="43900" y="45350"/>
                </a:lnTo>
                <a:lnTo>
                  <a:pt x="43880" y="45310"/>
                </a:lnTo>
                <a:lnTo>
                  <a:pt x="43860" y="45180"/>
                </a:lnTo>
                <a:lnTo>
                  <a:pt x="43840" y="45100"/>
                </a:lnTo>
                <a:lnTo>
                  <a:pt x="43790" y="45030"/>
                </a:lnTo>
                <a:lnTo>
                  <a:pt x="43720" y="44970"/>
                </a:lnTo>
                <a:lnTo>
                  <a:pt x="43650" y="44930"/>
                </a:lnTo>
                <a:lnTo>
                  <a:pt x="43560" y="44910"/>
                </a:lnTo>
                <a:lnTo>
                  <a:pt x="43540" y="44900"/>
                </a:lnTo>
                <a:lnTo>
                  <a:pt x="43500" y="44870"/>
                </a:lnTo>
                <a:lnTo>
                  <a:pt x="43490" y="44860"/>
                </a:lnTo>
                <a:lnTo>
                  <a:pt x="43470" y="44850"/>
                </a:lnTo>
                <a:lnTo>
                  <a:pt x="43390" y="44800"/>
                </a:lnTo>
                <a:lnTo>
                  <a:pt x="43290" y="44790"/>
                </a:lnTo>
                <a:lnTo>
                  <a:pt x="43250" y="44770"/>
                </a:lnTo>
                <a:lnTo>
                  <a:pt x="43180" y="44720"/>
                </a:lnTo>
                <a:lnTo>
                  <a:pt x="43090" y="44700"/>
                </a:lnTo>
                <a:lnTo>
                  <a:pt x="42880" y="44590"/>
                </a:lnTo>
                <a:lnTo>
                  <a:pt x="42860" y="44590"/>
                </a:lnTo>
                <a:lnTo>
                  <a:pt x="42850" y="44570"/>
                </a:lnTo>
                <a:lnTo>
                  <a:pt x="42820" y="44530"/>
                </a:lnTo>
                <a:lnTo>
                  <a:pt x="42790" y="44500"/>
                </a:lnTo>
                <a:lnTo>
                  <a:pt x="42710" y="44390"/>
                </a:lnTo>
                <a:lnTo>
                  <a:pt x="42660" y="44250"/>
                </a:lnTo>
                <a:lnTo>
                  <a:pt x="42660" y="44220"/>
                </a:lnTo>
                <a:lnTo>
                  <a:pt x="42660" y="44160"/>
                </a:lnTo>
                <a:lnTo>
                  <a:pt x="42650" y="44120"/>
                </a:lnTo>
                <a:lnTo>
                  <a:pt x="42630" y="44080"/>
                </a:lnTo>
                <a:lnTo>
                  <a:pt x="42580" y="44060"/>
                </a:lnTo>
                <a:lnTo>
                  <a:pt x="42540" y="44060"/>
                </a:lnTo>
                <a:lnTo>
                  <a:pt x="42360" y="44090"/>
                </a:lnTo>
                <a:lnTo>
                  <a:pt x="42270" y="44150"/>
                </a:lnTo>
                <a:lnTo>
                  <a:pt x="42210" y="44170"/>
                </a:lnTo>
                <a:lnTo>
                  <a:pt x="42060" y="44150"/>
                </a:lnTo>
                <a:lnTo>
                  <a:pt x="42000" y="44180"/>
                </a:lnTo>
                <a:lnTo>
                  <a:pt x="41850" y="44190"/>
                </a:lnTo>
                <a:lnTo>
                  <a:pt x="41770" y="44150"/>
                </a:lnTo>
                <a:lnTo>
                  <a:pt x="41700" y="44080"/>
                </a:lnTo>
                <a:lnTo>
                  <a:pt x="41640" y="44000"/>
                </a:lnTo>
                <a:lnTo>
                  <a:pt x="41530" y="43760"/>
                </a:lnTo>
                <a:lnTo>
                  <a:pt x="41470" y="43700"/>
                </a:lnTo>
                <a:lnTo>
                  <a:pt x="41390" y="43660"/>
                </a:lnTo>
                <a:lnTo>
                  <a:pt x="41370" y="43660"/>
                </a:lnTo>
                <a:lnTo>
                  <a:pt x="41310" y="43680"/>
                </a:lnTo>
                <a:lnTo>
                  <a:pt x="41290" y="43680"/>
                </a:lnTo>
                <a:lnTo>
                  <a:pt x="41260" y="43650"/>
                </a:lnTo>
                <a:lnTo>
                  <a:pt x="41240" y="43650"/>
                </a:lnTo>
                <a:lnTo>
                  <a:pt x="41220" y="43630"/>
                </a:lnTo>
                <a:lnTo>
                  <a:pt x="41200" y="43570"/>
                </a:lnTo>
                <a:lnTo>
                  <a:pt x="41190" y="43520"/>
                </a:lnTo>
                <a:lnTo>
                  <a:pt x="41180" y="43470"/>
                </a:lnTo>
                <a:lnTo>
                  <a:pt x="41190" y="43340"/>
                </a:lnTo>
                <a:lnTo>
                  <a:pt x="41240" y="43250"/>
                </a:lnTo>
                <a:lnTo>
                  <a:pt x="41300" y="43190"/>
                </a:lnTo>
                <a:lnTo>
                  <a:pt x="41440" y="43090"/>
                </a:lnTo>
                <a:lnTo>
                  <a:pt x="41490" y="43020"/>
                </a:lnTo>
                <a:lnTo>
                  <a:pt x="41520" y="42920"/>
                </a:lnTo>
                <a:lnTo>
                  <a:pt x="41520" y="42800"/>
                </a:lnTo>
                <a:lnTo>
                  <a:pt x="41490" y="42720"/>
                </a:lnTo>
                <a:lnTo>
                  <a:pt x="41440" y="42630"/>
                </a:lnTo>
                <a:lnTo>
                  <a:pt x="41380" y="42550"/>
                </a:lnTo>
                <a:lnTo>
                  <a:pt x="41320" y="42500"/>
                </a:lnTo>
                <a:lnTo>
                  <a:pt x="41230" y="42450"/>
                </a:lnTo>
                <a:lnTo>
                  <a:pt x="40410" y="4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Córd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00" y="23810"/>
                </a:moveTo>
                <a:lnTo>
                  <a:pt x="46750" y="23690"/>
                </a:lnTo>
                <a:lnTo>
                  <a:pt x="46850" y="23630"/>
                </a:lnTo>
                <a:lnTo>
                  <a:pt x="47030" y="23440"/>
                </a:lnTo>
                <a:lnTo>
                  <a:pt x="47250" y="23190"/>
                </a:lnTo>
                <a:lnTo>
                  <a:pt x="47270" y="23150"/>
                </a:lnTo>
                <a:lnTo>
                  <a:pt x="47280" y="23100"/>
                </a:lnTo>
                <a:lnTo>
                  <a:pt x="47220" y="22550"/>
                </a:lnTo>
                <a:lnTo>
                  <a:pt x="47240" y="22470"/>
                </a:lnTo>
                <a:lnTo>
                  <a:pt x="47380" y="22420"/>
                </a:lnTo>
                <a:lnTo>
                  <a:pt x="47980" y="22270"/>
                </a:lnTo>
                <a:lnTo>
                  <a:pt x="48370" y="22160"/>
                </a:lnTo>
                <a:lnTo>
                  <a:pt x="48600" y="22110"/>
                </a:lnTo>
                <a:lnTo>
                  <a:pt x="48680" y="22110"/>
                </a:lnTo>
                <a:lnTo>
                  <a:pt x="49090" y="22210"/>
                </a:lnTo>
                <a:lnTo>
                  <a:pt x="49110" y="22220"/>
                </a:lnTo>
                <a:lnTo>
                  <a:pt x="49110" y="22230"/>
                </a:lnTo>
                <a:lnTo>
                  <a:pt x="49120" y="22260"/>
                </a:lnTo>
                <a:lnTo>
                  <a:pt x="49110" y="22320"/>
                </a:lnTo>
                <a:lnTo>
                  <a:pt x="49110" y="22350"/>
                </a:lnTo>
                <a:lnTo>
                  <a:pt x="49120" y="22370"/>
                </a:lnTo>
                <a:lnTo>
                  <a:pt x="49150" y="22390"/>
                </a:lnTo>
                <a:lnTo>
                  <a:pt x="49300" y="22480"/>
                </a:lnTo>
                <a:lnTo>
                  <a:pt x="49310" y="22490"/>
                </a:lnTo>
                <a:lnTo>
                  <a:pt x="49330" y="22520"/>
                </a:lnTo>
                <a:lnTo>
                  <a:pt x="49350" y="22540"/>
                </a:lnTo>
                <a:lnTo>
                  <a:pt x="49360" y="22550"/>
                </a:lnTo>
                <a:lnTo>
                  <a:pt x="49490" y="22570"/>
                </a:lnTo>
                <a:lnTo>
                  <a:pt x="49510" y="22580"/>
                </a:lnTo>
                <a:lnTo>
                  <a:pt x="49520" y="22590"/>
                </a:lnTo>
                <a:lnTo>
                  <a:pt x="49550" y="22610"/>
                </a:lnTo>
                <a:lnTo>
                  <a:pt x="49570" y="22630"/>
                </a:lnTo>
                <a:lnTo>
                  <a:pt x="49590" y="22640"/>
                </a:lnTo>
                <a:lnTo>
                  <a:pt x="49610" y="22640"/>
                </a:lnTo>
                <a:lnTo>
                  <a:pt x="49730" y="22650"/>
                </a:lnTo>
                <a:lnTo>
                  <a:pt x="49770" y="22650"/>
                </a:lnTo>
                <a:lnTo>
                  <a:pt x="50010" y="22610"/>
                </a:lnTo>
                <a:lnTo>
                  <a:pt x="50040" y="22620"/>
                </a:lnTo>
                <a:lnTo>
                  <a:pt x="50190" y="22660"/>
                </a:lnTo>
                <a:lnTo>
                  <a:pt x="50210" y="22670"/>
                </a:lnTo>
                <a:lnTo>
                  <a:pt x="50290" y="22650"/>
                </a:lnTo>
                <a:lnTo>
                  <a:pt x="50310" y="22650"/>
                </a:lnTo>
                <a:lnTo>
                  <a:pt x="50320" y="22660"/>
                </a:lnTo>
                <a:lnTo>
                  <a:pt x="50330" y="22670"/>
                </a:lnTo>
                <a:lnTo>
                  <a:pt x="50330" y="22680"/>
                </a:lnTo>
                <a:lnTo>
                  <a:pt x="50330" y="22690"/>
                </a:lnTo>
                <a:lnTo>
                  <a:pt x="50330" y="22700"/>
                </a:lnTo>
                <a:lnTo>
                  <a:pt x="50320" y="22770"/>
                </a:lnTo>
                <a:lnTo>
                  <a:pt x="50320" y="22780"/>
                </a:lnTo>
                <a:lnTo>
                  <a:pt x="50330" y="22800"/>
                </a:lnTo>
                <a:lnTo>
                  <a:pt x="50350" y="22800"/>
                </a:lnTo>
                <a:lnTo>
                  <a:pt x="50420" y="22810"/>
                </a:lnTo>
                <a:lnTo>
                  <a:pt x="50440" y="22820"/>
                </a:lnTo>
                <a:lnTo>
                  <a:pt x="50460" y="22830"/>
                </a:lnTo>
                <a:lnTo>
                  <a:pt x="50460" y="22840"/>
                </a:lnTo>
                <a:lnTo>
                  <a:pt x="50460" y="22860"/>
                </a:lnTo>
                <a:lnTo>
                  <a:pt x="50460" y="22900"/>
                </a:lnTo>
                <a:lnTo>
                  <a:pt x="50470" y="22910"/>
                </a:lnTo>
                <a:lnTo>
                  <a:pt x="50480" y="22930"/>
                </a:lnTo>
                <a:lnTo>
                  <a:pt x="50530" y="22940"/>
                </a:lnTo>
                <a:lnTo>
                  <a:pt x="51710" y="22940"/>
                </a:lnTo>
                <a:lnTo>
                  <a:pt x="52410" y="22930"/>
                </a:lnTo>
                <a:lnTo>
                  <a:pt x="52750" y="22950"/>
                </a:lnTo>
                <a:lnTo>
                  <a:pt x="52850" y="23010"/>
                </a:lnTo>
                <a:lnTo>
                  <a:pt x="53170" y="23850"/>
                </a:lnTo>
                <a:lnTo>
                  <a:pt x="53070" y="24480"/>
                </a:lnTo>
                <a:lnTo>
                  <a:pt x="53080" y="24540"/>
                </a:lnTo>
                <a:lnTo>
                  <a:pt x="53090" y="24580"/>
                </a:lnTo>
                <a:lnTo>
                  <a:pt x="53550" y="25090"/>
                </a:lnTo>
                <a:lnTo>
                  <a:pt x="53650" y="25230"/>
                </a:lnTo>
                <a:lnTo>
                  <a:pt x="53630" y="25370"/>
                </a:lnTo>
                <a:lnTo>
                  <a:pt x="53100" y="27360"/>
                </a:lnTo>
                <a:lnTo>
                  <a:pt x="53060" y="27440"/>
                </a:lnTo>
                <a:lnTo>
                  <a:pt x="52970" y="27520"/>
                </a:lnTo>
                <a:lnTo>
                  <a:pt x="52890" y="27600"/>
                </a:lnTo>
                <a:lnTo>
                  <a:pt x="52860" y="27630"/>
                </a:lnTo>
                <a:lnTo>
                  <a:pt x="52860" y="27660"/>
                </a:lnTo>
                <a:lnTo>
                  <a:pt x="52860" y="27670"/>
                </a:lnTo>
                <a:lnTo>
                  <a:pt x="52890" y="27730"/>
                </a:lnTo>
                <a:lnTo>
                  <a:pt x="52900" y="27740"/>
                </a:lnTo>
                <a:lnTo>
                  <a:pt x="52900" y="27750"/>
                </a:lnTo>
                <a:lnTo>
                  <a:pt x="52900" y="27770"/>
                </a:lnTo>
                <a:lnTo>
                  <a:pt x="52900" y="27800"/>
                </a:lnTo>
                <a:lnTo>
                  <a:pt x="52890" y="27910"/>
                </a:lnTo>
                <a:lnTo>
                  <a:pt x="52890" y="27940"/>
                </a:lnTo>
                <a:lnTo>
                  <a:pt x="52900" y="28090"/>
                </a:lnTo>
                <a:lnTo>
                  <a:pt x="52910" y="28100"/>
                </a:lnTo>
                <a:lnTo>
                  <a:pt x="52910" y="28110"/>
                </a:lnTo>
                <a:lnTo>
                  <a:pt x="52910" y="28120"/>
                </a:lnTo>
                <a:lnTo>
                  <a:pt x="52940" y="28170"/>
                </a:lnTo>
                <a:lnTo>
                  <a:pt x="52960" y="28190"/>
                </a:lnTo>
                <a:lnTo>
                  <a:pt x="52970" y="28200"/>
                </a:lnTo>
                <a:lnTo>
                  <a:pt x="52970" y="28220"/>
                </a:lnTo>
                <a:lnTo>
                  <a:pt x="52970" y="28240"/>
                </a:lnTo>
                <a:lnTo>
                  <a:pt x="52940" y="28310"/>
                </a:lnTo>
                <a:lnTo>
                  <a:pt x="52920" y="28350"/>
                </a:lnTo>
                <a:lnTo>
                  <a:pt x="52910" y="28390"/>
                </a:lnTo>
                <a:lnTo>
                  <a:pt x="52900" y="28450"/>
                </a:lnTo>
                <a:lnTo>
                  <a:pt x="52900" y="28650"/>
                </a:lnTo>
                <a:lnTo>
                  <a:pt x="52950" y="28710"/>
                </a:lnTo>
                <a:lnTo>
                  <a:pt x="53000" y="28750"/>
                </a:lnTo>
                <a:lnTo>
                  <a:pt x="53060" y="28830"/>
                </a:lnTo>
                <a:lnTo>
                  <a:pt x="53080" y="28840"/>
                </a:lnTo>
                <a:lnTo>
                  <a:pt x="53140" y="28870"/>
                </a:lnTo>
                <a:lnTo>
                  <a:pt x="53180" y="28900"/>
                </a:lnTo>
                <a:lnTo>
                  <a:pt x="53190" y="28910"/>
                </a:lnTo>
                <a:lnTo>
                  <a:pt x="53200" y="28930"/>
                </a:lnTo>
                <a:lnTo>
                  <a:pt x="53260" y="29140"/>
                </a:lnTo>
                <a:lnTo>
                  <a:pt x="53270" y="29180"/>
                </a:lnTo>
                <a:lnTo>
                  <a:pt x="53320" y="29260"/>
                </a:lnTo>
                <a:lnTo>
                  <a:pt x="53470" y="29370"/>
                </a:lnTo>
                <a:lnTo>
                  <a:pt x="53490" y="29400"/>
                </a:lnTo>
                <a:lnTo>
                  <a:pt x="53520" y="29430"/>
                </a:lnTo>
                <a:lnTo>
                  <a:pt x="53530" y="29450"/>
                </a:lnTo>
                <a:lnTo>
                  <a:pt x="53540" y="29500"/>
                </a:lnTo>
                <a:lnTo>
                  <a:pt x="53560" y="29580"/>
                </a:lnTo>
                <a:lnTo>
                  <a:pt x="53560" y="29660"/>
                </a:lnTo>
                <a:lnTo>
                  <a:pt x="53570" y="29670"/>
                </a:lnTo>
                <a:lnTo>
                  <a:pt x="53580" y="29690"/>
                </a:lnTo>
                <a:lnTo>
                  <a:pt x="53590" y="29700"/>
                </a:lnTo>
                <a:lnTo>
                  <a:pt x="53610" y="29720"/>
                </a:lnTo>
                <a:lnTo>
                  <a:pt x="53620" y="29730"/>
                </a:lnTo>
                <a:lnTo>
                  <a:pt x="53630" y="29750"/>
                </a:lnTo>
                <a:lnTo>
                  <a:pt x="53630" y="29780"/>
                </a:lnTo>
                <a:lnTo>
                  <a:pt x="53620" y="29800"/>
                </a:lnTo>
                <a:lnTo>
                  <a:pt x="53620" y="29810"/>
                </a:lnTo>
                <a:lnTo>
                  <a:pt x="53620" y="29830"/>
                </a:lnTo>
                <a:lnTo>
                  <a:pt x="53610" y="29850"/>
                </a:lnTo>
                <a:lnTo>
                  <a:pt x="53600" y="29860"/>
                </a:lnTo>
                <a:lnTo>
                  <a:pt x="53570" y="29900"/>
                </a:lnTo>
                <a:lnTo>
                  <a:pt x="53570" y="29910"/>
                </a:lnTo>
                <a:lnTo>
                  <a:pt x="53570" y="29930"/>
                </a:lnTo>
                <a:lnTo>
                  <a:pt x="53580" y="29940"/>
                </a:lnTo>
                <a:lnTo>
                  <a:pt x="53600" y="29940"/>
                </a:lnTo>
                <a:lnTo>
                  <a:pt x="53660" y="29950"/>
                </a:lnTo>
                <a:lnTo>
                  <a:pt x="53670" y="29960"/>
                </a:lnTo>
                <a:lnTo>
                  <a:pt x="53690" y="29960"/>
                </a:lnTo>
                <a:lnTo>
                  <a:pt x="53700" y="29970"/>
                </a:lnTo>
                <a:lnTo>
                  <a:pt x="53700" y="29980"/>
                </a:lnTo>
                <a:lnTo>
                  <a:pt x="53760" y="30090"/>
                </a:lnTo>
                <a:lnTo>
                  <a:pt x="53800" y="30170"/>
                </a:lnTo>
                <a:lnTo>
                  <a:pt x="53800" y="30190"/>
                </a:lnTo>
                <a:lnTo>
                  <a:pt x="53810" y="30200"/>
                </a:lnTo>
                <a:lnTo>
                  <a:pt x="53870" y="30240"/>
                </a:lnTo>
                <a:lnTo>
                  <a:pt x="53880" y="30250"/>
                </a:lnTo>
                <a:lnTo>
                  <a:pt x="53880" y="30270"/>
                </a:lnTo>
                <a:lnTo>
                  <a:pt x="53900" y="30300"/>
                </a:lnTo>
                <a:lnTo>
                  <a:pt x="53900" y="30320"/>
                </a:lnTo>
                <a:lnTo>
                  <a:pt x="53900" y="30340"/>
                </a:lnTo>
                <a:lnTo>
                  <a:pt x="53900" y="30360"/>
                </a:lnTo>
                <a:lnTo>
                  <a:pt x="53890" y="30400"/>
                </a:lnTo>
                <a:lnTo>
                  <a:pt x="53860" y="30460"/>
                </a:lnTo>
                <a:lnTo>
                  <a:pt x="53850" y="30510"/>
                </a:lnTo>
                <a:lnTo>
                  <a:pt x="53850" y="30660"/>
                </a:lnTo>
                <a:lnTo>
                  <a:pt x="53850" y="30720"/>
                </a:lnTo>
                <a:lnTo>
                  <a:pt x="53840" y="30770"/>
                </a:lnTo>
                <a:lnTo>
                  <a:pt x="53830" y="30780"/>
                </a:lnTo>
                <a:lnTo>
                  <a:pt x="53800" y="30840"/>
                </a:lnTo>
                <a:lnTo>
                  <a:pt x="53730" y="30920"/>
                </a:lnTo>
                <a:lnTo>
                  <a:pt x="53700" y="30950"/>
                </a:lnTo>
                <a:lnTo>
                  <a:pt x="53670" y="30960"/>
                </a:lnTo>
                <a:lnTo>
                  <a:pt x="53660" y="30970"/>
                </a:lnTo>
                <a:lnTo>
                  <a:pt x="53650" y="30970"/>
                </a:lnTo>
                <a:lnTo>
                  <a:pt x="53620" y="30980"/>
                </a:lnTo>
                <a:lnTo>
                  <a:pt x="53600" y="30980"/>
                </a:lnTo>
                <a:lnTo>
                  <a:pt x="53570" y="30970"/>
                </a:lnTo>
                <a:lnTo>
                  <a:pt x="53520" y="31050"/>
                </a:lnTo>
                <a:lnTo>
                  <a:pt x="53050" y="31810"/>
                </a:lnTo>
                <a:lnTo>
                  <a:pt x="52420" y="32840"/>
                </a:lnTo>
                <a:lnTo>
                  <a:pt x="51580" y="34210"/>
                </a:lnTo>
                <a:lnTo>
                  <a:pt x="50570" y="34200"/>
                </a:lnTo>
                <a:lnTo>
                  <a:pt x="50500" y="34290"/>
                </a:lnTo>
                <a:lnTo>
                  <a:pt x="50490" y="34700"/>
                </a:lnTo>
                <a:lnTo>
                  <a:pt x="50480" y="35770"/>
                </a:lnTo>
                <a:lnTo>
                  <a:pt x="49300" y="35770"/>
                </a:lnTo>
                <a:lnTo>
                  <a:pt x="48200" y="35770"/>
                </a:lnTo>
                <a:lnTo>
                  <a:pt x="46960" y="35770"/>
                </a:lnTo>
                <a:lnTo>
                  <a:pt x="46960" y="35760"/>
                </a:lnTo>
                <a:lnTo>
                  <a:pt x="46960" y="33160"/>
                </a:lnTo>
                <a:lnTo>
                  <a:pt x="46860" y="31280"/>
                </a:lnTo>
                <a:lnTo>
                  <a:pt x="46870" y="31260"/>
                </a:lnTo>
                <a:lnTo>
                  <a:pt x="46880" y="31230"/>
                </a:lnTo>
                <a:lnTo>
                  <a:pt x="46940" y="31120"/>
                </a:lnTo>
                <a:lnTo>
                  <a:pt x="46950" y="31110"/>
                </a:lnTo>
                <a:lnTo>
                  <a:pt x="46950" y="31100"/>
                </a:lnTo>
                <a:lnTo>
                  <a:pt x="46960" y="31090"/>
                </a:lnTo>
                <a:lnTo>
                  <a:pt x="46980" y="31090"/>
                </a:lnTo>
                <a:lnTo>
                  <a:pt x="47030" y="31080"/>
                </a:lnTo>
                <a:lnTo>
                  <a:pt x="47040" y="31070"/>
                </a:lnTo>
                <a:lnTo>
                  <a:pt x="47060" y="31060"/>
                </a:lnTo>
                <a:lnTo>
                  <a:pt x="47070" y="31040"/>
                </a:lnTo>
                <a:lnTo>
                  <a:pt x="47070" y="31030"/>
                </a:lnTo>
                <a:lnTo>
                  <a:pt x="47070" y="31010"/>
                </a:lnTo>
                <a:lnTo>
                  <a:pt x="47050" y="30960"/>
                </a:lnTo>
                <a:lnTo>
                  <a:pt x="47050" y="30920"/>
                </a:lnTo>
                <a:lnTo>
                  <a:pt x="47060" y="30890"/>
                </a:lnTo>
                <a:lnTo>
                  <a:pt x="47110" y="30780"/>
                </a:lnTo>
                <a:lnTo>
                  <a:pt x="47120" y="30750"/>
                </a:lnTo>
                <a:lnTo>
                  <a:pt x="47120" y="30730"/>
                </a:lnTo>
                <a:lnTo>
                  <a:pt x="47110" y="30690"/>
                </a:lnTo>
                <a:lnTo>
                  <a:pt x="47100" y="30660"/>
                </a:lnTo>
                <a:lnTo>
                  <a:pt x="47110" y="30640"/>
                </a:lnTo>
                <a:lnTo>
                  <a:pt x="47110" y="30620"/>
                </a:lnTo>
                <a:lnTo>
                  <a:pt x="47190" y="30470"/>
                </a:lnTo>
                <a:lnTo>
                  <a:pt x="47200" y="30450"/>
                </a:lnTo>
                <a:lnTo>
                  <a:pt x="47200" y="30430"/>
                </a:lnTo>
                <a:lnTo>
                  <a:pt x="47200" y="30340"/>
                </a:lnTo>
                <a:lnTo>
                  <a:pt x="47210" y="30320"/>
                </a:lnTo>
                <a:lnTo>
                  <a:pt x="47210" y="30300"/>
                </a:lnTo>
                <a:lnTo>
                  <a:pt x="47240" y="30250"/>
                </a:lnTo>
                <a:lnTo>
                  <a:pt x="47250" y="30230"/>
                </a:lnTo>
                <a:lnTo>
                  <a:pt x="47250" y="30220"/>
                </a:lnTo>
                <a:lnTo>
                  <a:pt x="47250" y="30180"/>
                </a:lnTo>
                <a:lnTo>
                  <a:pt x="47250" y="30150"/>
                </a:lnTo>
                <a:lnTo>
                  <a:pt x="47250" y="30140"/>
                </a:lnTo>
                <a:lnTo>
                  <a:pt x="47260" y="30120"/>
                </a:lnTo>
                <a:lnTo>
                  <a:pt x="47290" y="30090"/>
                </a:lnTo>
                <a:lnTo>
                  <a:pt x="47300" y="30080"/>
                </a:lnTo>
                <a:lnTo>
                  <a:pt x="47310" y="30060"/>
                </a:lnTo>
                <a:lnTo>
                  <a:pt x="47320" y="30040"/>
                </a:lnTo>
                <a:lnTo>
                  <a:pt x="47330" y="29940"/>
                </a:lnTo>
                <a:lnTo>
                  <a:pt x="47380" y="29830"/>
                </a:lnTo>
                <a:lnTo>
                  <a:pt x="47390" y="29760"/>
                </a:lnTo>
                <a:lnTo>
                  <a:pt x="47400" y="29680"/>
                </a:lnTo>
                <a:lnTo>
                  <a:pt x="47400" y="29660"/>
                </a:lnTo>
                <a:lnTo>
                  <a:pt x="47390" y="29640"/>
                </a:lnTo>
                <a:lnTo>
                  <a:pt x="47380" y="29590"/>
                </a:lnTo>
                <a:lnTo>
                  <a:pt x="47370" y="29550"/>
                </a:lnTo>
                <a:lnTo>
                  <a:pt x="47360" y="29500"/>
                </a:lnTo>
                <a:lnTo>
                  <a:pt x="47310" y="29410"/>
                </a:lnTo>
                <a:lnTo>
                  <a:pt x="47300" y="29380"/>
                </a:lnTo>
                <a:lnTo>
                  <a:pt x="47300" y="29360"/>
                </a:lnTo>
                <a:lnTo>
                  <a:pt x="47300" y="29300"/>
                </a:lnTo>
                <a:lnTo>
                  <a:pt x="47310" y="29240"/>
                </a:lnTo>
                <a:lnTo>
                  <a:pt x="47310" y="29170"/>
                </a:lnTo>
                <a:lnTo>
                  <a:pt x="47310" y="29100"/>
                </a:lnTo>
                <a:lnTo>
                  <a:pt x="47300" y="29070"/>
                </a:lnTo>
                <a:lnTo>
                  <a:pt x="47300" y="29040"/>
                </a:lnTo>
                <a:lnTo>
                  <a:pt x="47290" y="29040"/>
                </a:lnTo>
                <a:lnTo>
                  <a:pt x="47280" y="29030"/>
                </a:lnTo>
                <a:lnTo>
                  <a:pt x="47260" y="29020"/>
                </a:lnTo>
                <a:lnTo>
                  <a:pt x="47250" y="29020"/>
                </a:lnTo>
                <a:lnTo>
                  <a:pt x="47240" y="29020"/>
                </a:lnTo>
                <a:lnTo>
                  <a:pt x="47200" y="29030"/>
                </a:lnTo>
                <a:lnTo>
                  <a:pt x="46990" y="29090"/>
                </a:lnTo>
                <a:lnTo>
                  <a:pt x="46770" y="29120"/>
                </a:lnTo>
                <a:lnTo>
                  <a:pt x="46740" y="29110"/>
                </a:lnTo>
                <a:lnTo>
                  <a:pt x="46730" y="29100"/>
                </a:lnTo>
                <a:lnTo>
                  <a:pt x="46720" y="29090"/>
                </a:lnTo>
                <a:lnTo>
                  <a:pt x="46720" y="29070"/>
                </a:lnTo>
                <a:lnTo>
                  <a:pt x="46720" y="29050"/>
                </a:lnTo>
                <a:lnTo>
                  <a:pt x="46720" y="28950"/>
                </a:lnTo>
                <a:lnTo>
                  <a:pt x="46710" y="28920"/>
                </a:lnTo>
                <a:lnTo>
                  <a:pt x="46710" y="28910"/>
                </a:lnTo>
                <a:lnTo>
                  <a:pt x="46680" y="28860"/>
                </a:lnTo>
                <a:lnTo>
                  <a:pt x="46660" y="28820"/>
                </a:lnTo>
                <a:lnTo>
                  <a:pt x="46640" y="28770"/>
                </a:lnTo>
                <a:lnTo>
                  <a:pt x="46640" y="28740"/>
                </a:lnTo>
                <a:lnTo>
                  <a:pt x="46640" y="28710"/>
                </a:lnTo>
                <a:lnTo>
                  <a:pt x="46640" y="28670"/>
                </a:lnTo>
                <a:lnTo>
                  <a:pt x="46640" y="28660"/>
                </a:lnTo>
                <a:lnTo>
                  <a:pt x="46630" y="28620"/>
                </a:lnTo>
                <a:lnTo>
                  <a:pt x="46620" y="28600"/>
                </a:lnTo>
                <a:lnTo>
                  <a:pt x="46610" y="28580"/>
                </a:lnTo>
                <a:lnTo>
                  <a:pt x="46550" y="28530"/>
                </a:lnTo>
                <a:lnTo>
                  <a:pt x="46490" y="28460"/>
                </a:lnTo>
                <a:lnTo>
                  <a:pt x="45910" y="28100"/>
                </a:lnTo>
                <a:lnTo>
                  <a:pt x="45810" y="28050"/>
                </a:lnTo>
                <a:lnTo>
                  <a:pt x="45740" y="28030"/>
                </a:lnTo>
                <a:lnTo>
                  <a:pt x="45560" y="28030"/>
                </a:lnTo>
                <a:lnTo>
                  <a:pt x="45560" y="27390"/>
                </a:lnTo>
                <a:lnTo>
                  <a:pt x="45550" y="26540"/>
                </a:lnTo>
                <a:lnTo>
                  <a:pt x="45550" y="26120"/>
                </a:lnTo>
                <a:lnTo>
                  <a:pt x="45570" y="25970"/>
                </a:lnTo>
                <a:lnTo>
                  <a:pt x="45710" y="25560"/>
                </a:lnTo>
                <a:lnTo>
                  <a:pt x="45740" y="25480"/>
                </a:lnTo>
                <a:lnTo>
                  <a:pt x="45780" y="25360"/>
                </a:lnTo>
                <a:lnTo>
                  <a:pt x="45950" y="24850"/>
                </a:lnTo>
                <a:lnTo>
                  <a:pt x="45950" y="24810"/>
                </a:lnTo>
                <a:lnTo>
                  <a:pt x="45970" y="24740"/>
                </a:lnTo>
                <a:lnTo>
                  <a:pt x="46020" y="24570"/>
                </a:lnTo>
                <a:lnTo>
                  <a:pt x="46050" y="24480"/>
                </a:lnTo>
                <a:lnTo>
                  <a:pt x="46060" y="24450"/>
                </a:lnTo>
                <a:lnTo>
                  <a:pt x="46100" y="24380"/>
                </a:lnTo>
                <a:lnTo>
                  <a:pt x="46130" y="24310"/>
                </a:lnTo>
                <a:lnTo>
                  <a:pt x="46300" y="2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