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Philip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Antigua and Barbuda • State Map | Fully Editable Vector Shape</a:t>
            </a:r>
          </a:p>
        </p:txBody>
      </p:sp>
      <p:sp>
        <p:nvSpPr>
          <p:cNvPr id="101" name="Saint Phili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720" y="83310"/>
                </a:moveTo>
                <a:lnTo>
                  <a:pt x="79940" y="80360"/>
                </a:lnTo>
                <a:lnTo>
                  <a:pt x="80500" y="78150"/>
                </a:lnTo>
                <a:lnTo>
                  <a:pt x="81960" y="77080"/>
                </a:lnTo>
                <a:lnTo>
                  <a:pt x="83400" y="77040"/>
                </a:lnTo>
                <a:lnTo>
                  <a:pt x="84880" y="76230"/>
                </a:lnTo>
                <a:lnTo>
                  <a:pt x="85690" y="76230"/>
                </a:lnTo>
                <a:lnTo>
                  <a:pt x="86250" y="76790"/>
                </a:lnTo>
                <a:lnTo>
                  <a:pt x="86620" y="77360"/>
                </a:lnTo>
                <a:lnTo>
                  <a:pt x="87120" y="78640"/>
                </a:lnTo>
                <a:lnTo>
                  <a:pt x="86380" y="78580"/>
                </a:lnTo>
                <a:lnTo>
                  <a:pt x="84880" y="78690"/>
                </a:lnTo>
                <a:lnTo>
                  <a:pt x="84130" y="78640"/>
                </a:lnTo>
                <a:lnTo>
                  <a:pt x="85150" y="79910"/>
                </a:lnTo>
                <a:lnTo>
                  <a:pt x="86080" y="80520"/>
                </a:lnTo>
                <a:lnTo>
                  <a:pt x="86620" y="81130"/>
                </a:lnTo>
                <a:lnTo>
                  <a:pt x="86370" y="82460"/>
                </a:lnTo>
                <a:lnTo>
                  <a:pt x="85140" y="84440"/>
                </a:lnTo>
                <a:lnTo>
                  <a:pt x="83910" y="84520"/>
                </a:lnTo>
                <a:lnTo>
                  <a:pt x="82500" y="83800"/>
                </a:lnTo>
                <a:lnTo>
                  <a:pt x="80720" y="8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