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Peter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940" y="80360"/>
                </a:moveTo>
                <a:lnTo>
                  <a:pt x="78270" y="80830"/>
                </a:lnTo>
                <a:lnTo>
                  <a:pt x="75490" y="80830"/>
                </a:lnTo>
                <a:lnTo>
                  <a:pt x="75490" y="79550"/>
                </a:lnTo>
                <a:lnTo>
                  <a:pt x="76270" y="77920"/>
                </a:lnTo>
                <a:lnTo>
                  <a:pt x="77490" y="77450"/>
                </a:lnTo>
                <a:lnTo>
                  <a:pt x="77380" y="76290"/>
                </a:lnTo>
                <a:lnTo>
                  <a:pt x="76820" y="75360"/>
                </a:lnTo>
                <a:lnTo>
                  <a:pt x="77430" y="74670"/>
                </a:lnTo>
                <a:lnTo>
                  <a:pt x="77540" y="73660"/>
                </a:lnTo>
                <a:lnTo>
                  <a:pt x="77830" y="72990"/>
                </a:lnTo>
                <a:lnTo>
                  <a:pt x="78860" y="71550"/>
                </a:lnTo>
                <a:lnTo>
                  <a:pt x="79480" y="72530"/>
                </a:lnTo>
                <a:lnTo>
                  <a:pt x="80330" y="73100"/>
                </a:lnTo>
                <a:lnTo>
                  <a:pt x="81390" y="73280"/>
                </a:lnTo>
                <a:lnTo>
                  <a:pt x="82640" y="73110"/>
                </a:lnTo>
                <a:lnTo>
                  <a:pt x="82110" y="73720"/>
                </a:lnTo>
                <a:lnTo>
                  <a:pt x="81810" y="74140"/>
                </a:lnTo>
                <a:lnTo>
                  <a:pt x="81340" y="74450"/>
                </a:lnTo>
                <a:lnTo>
                  <a:pt x="80350" y="74670"/>
                </a:lnTo>
                <a:lnTo>
                  <a:pt x="80850" y="76310"/>
                </a:lnTo>
                <a:lnTo>
                  <a:pt x="81960" y="77080"/>
                </a:lnTo>
                <a:lnTo>
                  <a:pt x="80500" y="78150"/>
                </a:lnTo>
                <a:lnTo>
                  <a:pt x="79940" y="80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