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Pa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720" y="83310"/>
                </a:moveTo>
                <a:lnTo>
                  <a:pt x="79870" y="83720"/>
                </a:lnTo>
                <a:lnTo>
                  <a:pt x="79830" y="84760"/>
                </a:lnTo>
                <a:lnTo>
                  <a:pt x="80350" y="87560"/>
                </a:lnTo>
                <a:lnTo>
                  <a:pt x="79530" y="88920"/>
                </a:lnTo>
                <a:lnTo>
                  <a:pt x="77740" y="88060"/>
                </a:lnTo>
                <a:lnTo>
                  <a:pt x="75970" y="86450"/>
                </a:lnTo>
                <a:lnTo>
                  <a:pt x="75200" y="85580"/>
                </a:lnTo>
                <a:lnTo>
                  <a:pt x="74470" y="85770"/>
                </a:lnTo>
                <a:lnTo>
                  <a:pt x="72230" y="86860"/>
                </a:lnTo>
                <a:lnTo>
                  <a:pt x="71480" y="85020"/>
                </a:lnTo>
                <a:lnTo>
                  <a:pt x="71820" y="83740"/>
                </a:lnTo>
                <a:lnTo>
                  <a:pt x="71040" y="82230"/>
                </a:lnTo>
                <a:lnTo>
                  <a:pt x="71930" y="81300"/>
                </a:lnTo>
                <a:lnTo>
                  <a:pt x="74380" y="80600"/>
                </a:lnTo>
                <a:lnTo>
                  <a:pt x="75490" y="80830"/>
                </a:lnTo>
                <a:lnTo>
                  <a:pt x="78270" y="80830"/>
                </a:lnTo>
                <a:lnTo>
                  <a:pt x="79940" y="80360"/>
                </a:lnTo>
                <a:lnTo>
                  <a:pt x="80720" y="8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