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Mary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Antigua and Barbuda • State Map | Fully Editable Vector Shape</a:t>
            </a:r>
          </a:p>
        </p:txBody>
      </p:sp>
      <p:sp>
        <p:nvSpPr>
          <p:cNvPr id="101" name="Saint Mar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040" y="82230"/>
                </a:moveTo>
                <a:lnTo>
                  <a:pt x="71820" y="83740"/>
                </a:lnTo>
                <a:lnTo>
                  <a:pt x="71480" y="85020"/>
                </a:lnTo>
                <a:lnTo>
                  <a:pt x="72230" y="86860"/>
                </a:lnTo>
                <a:lnTo>
                  <a:pt x="70730" y="87130"/>
                </a:lnTo>
                <a:lnTo>
                  <a:pt x="68460" y="87150"/>
                </a:lnTo>
                <a:lnTo>
                  <a:pt x="67040" y="86830"/>
                </a:lnTo>
                <a:lnTo>
                  <a:pt x="63550" y="84700"/>
                </a:lnTo>
                <a:lnTo>
                  <a:pt x="62820" y="83660"/>
                </a:lnTo>
                <a:lnTo>
                  <a:pt x="63560" y="82110"/>
                </a:lnTo>
                <a:lnTo>
                  <a:pt x="64040" y="80800"/>
                </a:lnTo>
                <a:lnTo>
                  <a:pt x="63650" y="79690"/>
                </a:lnTo>
                <a:lnTo>
                  <a:pt x="63690" y="78710"/>
                </a:lnTo>
                <a:lnTo>
                  <a:pt x="65460" y="77790"/>
                </a:lnTo>
                <a:lnTo>
                  <a:pt x="66810" y="76870"/>
                </a:lnTo>
                <a:lnTo>
                  <a:pt x="67810" y="77800"/>
                </a:lnTo>
                <a:lnTo>
                  <a:pt x="69700" y="78270"/>
                </a:lnTo>
                <a:lnTo>
                  <a:pt x="69810" y="78620"/>
                </a:lnTo>
                <a:lnTo>
                  <a:pt x="69260" y="79900"/>
                </a:lnTo>
                <a:lnTo>
                  <a:pt x="68810" y="82810"/>
                </a:lnTo>
                <a:lnTo>
                  <a:pt x="70480" y="80950"/>
                </a:lnTo>
                <a:lnTo>
                  <a:pt x="71040" y="82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