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John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Antigua and Barbuda • State Map | Fully Editable Vector Shape</a:t>
            </a:r>
          </a:p>
        </p:txBody>
      </p:sp>
      <p:sp>
        <p:nvSpPr>
          <p:cNvPr id="101" name="Saint Joh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490" y="80830"/>
                </a:moveTo>
                <a:lnTo>
                  <a:pt x="74380" y="80600"/>
                </a:lnTo>
                <a:lnTo>
                  <a:pt x="71930" y="81300"/>
                </a:lnTo>
                <a:lnTo>
                  <a:pt x="71040" y="82230"/>
                </a:lnTo>
                <a:lnTo>
                  <a:pt x="70480" y="80950"/>
                </a:lnTo>
                <a:lnTo>
                  <a:pt x="68810" y="82810"/>
                </a:lnTo>
                <a:lnTo>
                  <a:pt x="69260" y="79900"/>
                </a:lnTo>
                <a:lnTo>
                  <a:pt x="69810" y="78620"/>
                </a:lnTo>
                <a:lnTo>
                  <a:pt x="69700" y="78270"/>
                </a:lnTo>
                <a:lnTo>
                  <a:pt x="67810" y="77800"/>
                </a:lnTo>
                <a:lnTo>
                  <a:pt x="66810" y="76870"/>
                </a:lnTo>
                <a:lnTo>
                  <a:pt x="65460" y="77790"/>
                </a:lnTo>
                <a:lnTo>
                  <a:pt x="64680" y="77480"/>
                </a:lnTo>
                <a:lnTo>
                  <a:pt x="62410" y="76230"/>
                </a:lnTo>
                <a:lnTo>
                  <a:pt x="63610" y="75090"/>
                </a:lnTo>
                <a:lnTo>
                  <a:pt x="65550" y="74260"/>
                </a:lnTo>
                <a:lnTo>
                  <a:pt x="68060" y="73500"/>
                </a:lnTo>
                <a:lnTo>
                  <a:pt x="67170" y="71990"/>
                </a:lnTo>
                <a:lnTo>
                  <a:pt x="67360" y="70640"/>
                </a:lnTo>
                <a:lnTo>
                  <a:pt x="68350" y="69460"/>
                </a:lnTo>
                <a:lnTo>
                  <a:pt x="69920" y="68440"/>
                </a:lnTo>
                <a:lnTo>
                  <a:pt x="73400" y="68880"/>
                </a:lnTo>
                <a:lnTo>
                  <a:pt x="73600" y="71170"/>
                </a:lnTo>
                <a:lnTo>
                  <a:pt x="72040" y="71280"/>
                </a:lnTo>
                <a:lnTo>
                  <a:pt x="72150" y="73610"/>
                </a:lnTo>
                <a:lnTo>
                  <a:pt x="73040" y="74430"/>
                </a:lnTo>
                <a:lnTo>
                  <a:pt x="73370" y="76870"/>
                </a:lnTo>
                <a:lnTo>
                  <a:pt x="73150" y="78150"/>
                </a:lnTo>
                <a:lnTo>
                  <a:pt x="74710" y="79200"/>
                </a:lnTo>
                <a:lnTo>
                  <a:pt x="75490" y="79550"/>
                </a:lnTo>
                <a:lnTo>
                  <a:pt x="75490" y="8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