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George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Antigua and Barbuda • State Map | Fully Editable Vector Shape</a:t>
            </a:r>
          </a:p>
        </p:txBody>
      </p:sp>
      <p:sp>
        <p:nvSpPr>
          <p:cNvPr id="101" name="Saint Georg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7430" y="74670"/>
                </a:moveTo>
                <a:lnTo>
                  <a:pt x="76820" y="75360"/>
                </a:lnTo>
                <a:lnTo>
                  <a:pt x="77380" y="76290"/>
                </a:lnTo>
                <a:lnTo>
                  <a:pt x="77490" y="77450"/>
                </a:lnTo>
                <a:lnTo>
                  <a:pt x="76270" y="77920"/>
                </a:lnTo>
                <a:lnTo>
                  <a:pt x="75490" y="79550"/>
                </a:lnTo>
                <a:lnTo>
                  <a:pt x="74710" y="79200"/>
                </a:lnTo>
                <a:lnTo>
                  <a:pt x="73150" y="78150"/>
                </a:lnTo>
                <a:lnTo>
                  <a:pt x="73370" y="76870"/>
                </a:lnTo>
                <a:lnTo>
                  <a:pt x="73040" y="74430"/>
                </a:lnTo>
                <a:lnTo>
                  <a:pt x="72150" y="73610"/>
                </a:lnTo>
                <a:lnTo>
                  <a:pt x="72040" y="71280"/>
                </a:lnTo>
                <a:lnTo>
                  <a:pt x="73600" y="71170"/>
                </a:lnTo>
                <a:lnTo>
                  <a:pt x="73400" y="68880"/>
                </a:lnTo>
                <a:lnTo>
                  <a:pt x="74780" y="70910"/>
                </a:lnTo>
                <a:lnTo>
                  <a:pt x="75620" y="73260"/>
                </a:lnTo>
                <a:lnTo>
                  <a:pt x="77430" y="74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