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Redonda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Antigua and Barbuda • State Map | Fully Editable Vector Shape</a:t>
            </a:r>
          </a:p>
        </p:txBody>
      </p:sp>
      <p:sp>
        <p:nvSpPr>
          <p:cNvPr id="101" name="Redo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170" y="94640"/>
                </a:moveTo>
                <a:lnTo>
                  <a:pt x="13280" y="94490"/>
                </a:lnTo>
                <a:lnTo>
                  <a:pt x="13450" y="94440"/>
                </a:lnTo>
                <a:lnTo>
                  <a:pt x="13470" y="94730"/>
                </a:lnTo>
                <a:lnTo>
                  <a:pt x="13450" y="95100"/>
                </a:lnTo>
                <a:lnTo>
                  <a:pt x="13300" y="95390"/>
                </a:lnTo>
                <a:lnTo>
                  <a:pt x="13010" y="95450"/>
                </a:lnTo>
                <a:lnTo>
                  <a:pt x="12880" y="95260"/>
                </a:lnTo>
                <a:lnTo>
                  <a:pt x="12990" y="94840"/>
                </a:lnTo>
                <a:lnTo>
                  <a:pt x="13170" y="9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