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Barbuda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Antigua and Barbuda • State Map | Fully Editable Vector Shape</a:t>
            </a:r>
          </a:p>
        </p:txBody>
      </p:sp>
      <p:sp>
        <p:nvSpPr>
          <p:cNvPr id="101" name="Barbu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430" y="19920"/>
                </a:moveTo>
                <a:lnTo>
                  <a:pt x="67030" y="20700"/>
                </a:lnTo>
                <a:lnTo>
                  <a:pt x="66430" y="19050"/>
                </a:lnTo>
                <a:lnTo>
                  <a:pt x="66200" y="14380"/>
                </a:lnTo>
                <a:lnTo>
                  <a:pt x="65710" y="12280"/>
                </a:lnTo>
                <a:lnTo>
                  <a:pt x="65070" y="10520"/>
                </a:lnTo>
                <a:lnTo>
                  <a:pt x="64620" y="8730"/>
                </a:lnTo>
                <a:lnTo>
                  <a:pt x="64710" y="6500"/>
                </a:lnTo>
                <a:lnTo>
                  <a:pt x="65110" y="6870"/>
                </a:lnTo>
                <a:lnTo>
                  <a:pt x="65280" y="7250"/>
                </a:lnTo>
                <a:lnTo>
                  <a:pt x="65460" y="8130"/>
                </a:lnTo>
                <a:lnTo>
                  <a:pt x="66120" y="9520"/>
                </a:lnTo>
                <a:lnTo>
                  <a:pt x="67850" y="11610"/>
                </a:lnTo>
                <a:lnTo>
                  <a:pt x="68430" y="12820"/>
                </a:lnTo>
                <a:lnTo>
                  <a:pt x="68400" y="14420"/>
                </a:lnTo>
                <a:lnTo>
                  <a:pt x="67970" y="15780"/>
                </a:lnTo>
                <a:lnTo>
                  <a:pt x="67970" y="16850"/>
                </a:lnTo>
                <a:lnTo>
                  <a:pt x="69250" y="17580"/>
                </a:lnTo>
                <a:lnTo>
                  <a:pt x="69790" y="15440"/>
                </a:lnTo>
                <a:lnTo>
                  <a:pt x="69950" y="12530"/>
                </a:lnTo>
                <a:lnTo>
                  <a:pt x="69270" y="9950"/>
                </a:lnTo>
                <a:lnTo>
                  <a:pt x="67310" y="8850"/>
                </a:lnTo>
                <a:lnTo>
                  <a:pt x="66520" y="7590"/>
                </a:lnTo>
                <a:lnTo>
                  <a:pt x="67040" y="5390"/>
                </a:lnTo>
                <a:lnTo>
                  <a:pt x="68550" y="4550"/>
                </a:lnTo>
                <a:lnTo>
                  <a:pt x="70730" y="7350"/>
                </a:lnTo>
                <a:lnTo>
                  <a:pt x="70000" y="7790"/>
                </a:lnTo>
                <a:lnTo>
                  <a:pt x="69250" y="8130"/>
                </a:lnTo>
                <a:lnTo>
                  <a:pt x="70690" y="8650"/>
                </a:lnTo>
                <a:lnTo>
                  <a:pt x="72970" y="7850"/>
                </a:lnTo>
                <a:lnTo>
                  <a:pt x="74390" y="8130"/>
                </a:lnTo>
                <a:lnTo>
                  <a:pt x="76150" y="9470"/>
                </a:lnTo>
                <a:lnTo>
                  <a:pt x="77660" y="11290"/>
                </a:lnTo>
                <a:lnTo>
                  <a:pt x="78860" y="13280"/>
                </a:lnTo>
                <a:lnTo>
                  <a:pt x="79670" y="15170"/>
                </a:lnTo>
                <a:lnTo>
                  <a:pt x="80450" y="18590"/>
                </a:lnTo>
                <a:lnTo>
                  <a:pt x="80550" y="20480"/>
                </a:lnTo>
                <a:lnTo>
                  <a:pt x="80350" y="22270"/>
                </a:lnTo>
                <a:lnTo>
                  <a:pt x="79610" y="24420"/>
                </a:lnTo>
                <a:lnTo>
                  <a:pt x="78860" y="24810"/>
                </a:lnTo>
                <a:lnTo>
                  <a:pt x="77740" y="24710"/>
                </a:lnTo>
                <a:lnTo>
                  <a:pt x="75880" y="25390"/>
                </a:lnTo>
                <a:lnTo>
                  <a:pt x="75190" y="23340"/>
                </a:lnTo>
                <a:lnTo>
                  <a:pt x="73250" y="21890"/>
                </a:lnTo>
                <a:lnTo>
                  <a:pt x="68430" y="19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