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Antigua and Barbuda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 Pa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720" y="83310"/>
                </a:moveTo>
                <a:lnTo>
                  <a:pt x="79870" y="83720"/>
                </a:lnTo>
                <a:lnTo>
                  <a:pt x="79830" y="84760"/>
                </a:lnTo>
                <a:lnTo>
                  <a:pt x="80350" y="87560"/>
                </a:lnTo>
                <a:lnTo>
                  <a:pt x="79530" y="88920"/>
                </a:lnTo>
                <a:lnTo>
                  <a:pt x="77740" y="88060"/>
                </a:lnTo>
                <a:lnTo>
                  <a:pt x="75970" y="86450"/>
                </a:lnTo>
                <a:lnTo>
                  <a:pt x="75200" y="85580"/>
                </a:lnTo>
                <a:lnTo>
                  <a:pt x="74470" y="85770"/>
                </a:lnTo>
                <a:lnTo>
                  <a:pt x="72230" y="86860"/>
                </a:lnTo>
                <a:lnTo>
                  <a:pt x="71480" y="85020"/>
                </a:lnTo>
                <a:lnTo>
                  <a:pt x="71820" y="83740"/>
                </a:lnTo>
                <a:lnTo>
                  <a:pt x="71040" y="82230"/>
                </a:lnTo>
                <a:lnTo>
                  <a:pt x="71930" y="81300"/>
                </a:lnTo>
                <a:lnTo>
                  <a:pt x="74380" y="80600"/>
                </a:lnTo>
                <a:lnTo>
                  <a:pt x="75490" y="80830"/>
                </a:lnTo>
                <a:lnTo>
                  <a:pt x="78270" y="80830"/>
                </a:lnTo>
                <a:lnTo>
                  <a:pt x="79940" y="80360"/>
                </a:lnTo>
                <a:lnTo>
                  <a:pt x="80720" y="8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int Phili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720" y="83310"/>
                </a:moveTo>
                <a:lnTo>
                  <a:pt x="79940" y="80360"/>
                </a:lnTo>
                <a:lnTo>
                  <a:pt x="80500" y="78150"/>
                </a:lnTo>
                <a:lnTo>
                  <a:pt x="81960" y="77080"/>
                </a:lnTo>
                <a:lnTo>
                  <a:pt x="83400" y="77040"/>
                </a:lnTo>
                <a:lnTo>
                  <a:pt x="84880" y="76230"/>
                </a:lnTo>
                <a:lnTo>
                  <a:pt x="85690" y="76230"/>
                </a:lnTo>
                <a:lnTo>
                  <a:pt x="86250" y="76790"/>
                </a:lnTo>
                <a:lnTo>
                  <a:pt x="86620" y="77360"/>
                </a:lnTo>
                <a:lnTo>
                  <a:pt x="87120" y="78640"/>
                </a:lnTo>
                <a:lnTo>
                  <a:pt x="86380" y="78580"/>
                </a:lnTo>
                <a:lnTo>
                  <a:pt x="84880" y="78690"/>
                </a:lnTo>
                <a:lnTo>
                  <a:pt x="84130" y="78640"/>
                </a:lnTo>
                <a:lnTo>
                  <a:pt x="85150" y="79910"/>
                </a:lnTo>
                <a:lnTo>
                  <a:pt x="86080" y="80520"/>
                </a:lnTo>
                <a:lnTo>
                  <a:pt x="86620" y="81130"/>
                </a:lnTo>
                <a:lnTo>
                  <a:pt x="86370" y="82460"/>
                </a:lnTo>
                <a:lnTo>
                  <a:pt x="85140" y="84440"/>
                </a:lnTo>
                <a:lnTo>
                  <a:pt x="83910" y="84520"/>
                </a:lnTo>
                <a:lnTo>
                  <a:pt x="82500" y="83800"/>
                </a:lnTo>
                <a:lnTo>
                  <a:pt x="80720" y="8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Pet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940" y="80360"/>
                </a:moveTo>
                <a:lnTo>
                  <a:pt x="78270" y="80830"/>
                </a:lnTo>
                <a:lnTo>
                  <a:pt x="75490" y="80830"/>
                </a:lnTo>
                <a:lnTo>
                  <a:pt x="75490" y="79550"/>
                </a:lnTo>
                <a:lnTo>
                  <a:pt x="76270" y="77920"/>
                </a:lnTo>
                <a:lnTo>
                  <a:pt x="77490" y="77450"/>
                </a:lnTo>
                <a:lnTo>
                  <a:pt x="77380" y="76290"/>
                </a:lnTo>
                <a:lnTo>
                  <a:pt x="76820" y="75360"/>
                </a:lnTo>
                <a:lnTo>
                  <a:pt x="77430" y="74670"/>
                </a:lnTo>
                <a:lnTo>
                  <a:pt x="77540" y="73660"/>
                </a:lnTo>
                <a:lnTo>
                  <a:pt x="77830" y="72990"/>
                </a:lnTo>
                <a:lnTo>
                  <a:pt x="78860" y="71550"/>
                </a:lnTo>
                <a:lnTo>
                  <a:pt x="79480" y="72530"/>
                </a:lnTo>
                <a:lnTo>
                  <a:pt x="80330" y="73100"/>
                </a:lnTo>
                <a:lnTo>
                  <a:pt x="81390" y="73280"/>
                </a:lnTo>
                <a:lnTo>
                  <a:pt x="82640" y="73110"/>
                </a:lnTo>
                <a:lnTo>
                  <a:pt x="82110" y="73720"/>
                </a:lnTo>
                <a:lnTo>
                  <a:pt x="81810" y="74140"/>
                </a:lnTo>
                <a:lnTo>
                  <a:pt x="81340" y="74450"/>
                </a:lnTo>
                <a:lnTo>
                  <a:pt x="80350" y="74670"/>
                </a:lnTo>
                <a:lnTo>
                  <a:pt x="80850" y="76310"/>
                </a:lnTo>
                <a:lnTo>
                  <a:pt x="81960" y="77080"/>
                </a:lnTo>
                <a:lnTo>
                  <a:pt x="80500" y="78150"/>
                </a:lnTo>
                <a:lnTo>
                  <a:pt x="79940" y="8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430" y="74670"/>
                </a:moveTo>
                <a:lnTo>
                  <a:pt x="76820" y="75360"/>
                </a:lnTo>
                <a:lnTo>
                  <a:pt x="77380" y="76290"/>
                </a:lnTo>
                <a:lnTo>
                  <a:pt x="77490" y="77450"/>
                </a:lnTo>
                <a:lnTo>
                  <a:pt x="76270" y="77920"/>
                </a:lnTo>
                <a:lnTo>
                  <a:pt x="75490" y="79550"/>
                </a:lnTo>
                <a:lnTo>
                  <a:pt x="74710" y="79200"/>
                </a:lnTo>
                <a:lnTo>
                  <a:pt x="73150" y="78150"/>
                </a:lnTo>
                <a:lnTo>
                  <a:pt x="73370" y="76870"/>
                </a:lnTo>
                <a:lnTo>
                  <a:pt x="73040" y="74430"/>
                </a:lnTo>
                <a:lnTo>
                  <a:pt x="72150" y="73610"/>
                </a:lnTo>
                <a:lnTo>
                  <a:pt x="72040" y="71280"/>
                </a:lnTo>
                <a:lnTo>
                  <a:pt x="73600" y="71170"/>
                </a:lnTo>
                <a:lnTo>
                  <a:pt x="73400" y="68880"/>
                </a:lnTo>
                <a:lnTo>
                  <a:pt x="74780" y="70910"/>
                </a:lnTo>
                <a:lnTo>
                  <a:pt x="75620" y="73260"/>
                </a:lnTo>
                <a:lnTo>
                  <a:pt x="77430" y="7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490" y="80830"/>
                </a:moveTo>
                <a:lnTo>
                  <a:pt x="74380" y="80600"/>
                </a:lnTo>
                <a:lnTo>
                  <a:pt x="71930" y="81300"/>
                </a:lnTo>
                <a:lnTo>
                  <a:pt x="71040" y="82230"/>
                </a:lnTo>
                <a:lnTo>
                  <a:pt x="70480" y="80950"/>
                </a:lnTo>
                <a:lnTo>
                  <a:pt x="68810" y="82810"/>
                </a:lnTo>
                <a:lnTo>
                  <a:pt x="69260" y="79900"/>
                </a:lnTo>
                <a:lnTo>
                  <a:pt x="69810" y="78620"/>
                </a:lnTo>
                <a:lnTo>
                  <a:pt x="69700" y="78270"/>
                </a:lnTo>
                <a:lnTo>
                  <a:pt x="67810" y="77800"/>
                </a:lnTo>
                <a:lnTo>
                  <a:pt x="66810" y="76870"/>
                </a:lnTo>
                <a:lnTo>
                  <a:pt x="65460" y="77790"/>
                </a:lnTo>
                <a:lnTo>
                  <a:pt x="64680" y="77480"/>
                </a:lnTo>
                <a:lnTo>
                  <a:pt x="62410" y="76230"/>
                </a:lnTo>
                <a:lnTo>
                  <a:pt x="63610" y="75090"/>
                </a:lnTo>
                <a:lnTo>
                  <a:pt x="65550" y="74260"/>
                </a:lnTo>
                <a:lnTo>
                  <a:pt x="68060" y="73500"/>
                </a:lnTo>
                <a:lnTo>
                  <a:pt x="67170" y="71990"/>
                </a:lnTo>
                <a:lnTo>
                  <a:pt x="67360" y="70640"/>
                </a:lnTo>
                <a:lnTo>
                  <a:pt x="68350" y="69460"/>
                </a:lnTo>
                <a:lnTo>
                  <a:pt x="69920" y="68440"/>
                </a:lnTo>
                <a:lnTo>
                  <a:pt x="73400" y="68880"/>
                </a:lnTo>
                <a:lnTo>
                  <a:pt x="73600" y="71170"/>
                </a:lnTo>
                <a:lnTo>
                  <a:pt x="72040" y="71280"/>
                </a:lnTo>
                <a:lnTo>
                  <a:pt x="72150" y="73610"/>
                </a:lnTo>
                <a:lnTo>
                  <a:pt x="73040" y="74430"/>
                </a:lnTo>
                <a:lnTo>
                  <a:pt x="73370" y="76870"/>
                </a:lnTo>
                <a:lnTo>
                  <a:pt x="73150" y="78150"/>
                </a:lnTo>
                <a:lnTo>
                  <a:pt x="74710" y="79200"/>
                </a:lnTo>
                <a:lnTo>
                  <a:pt x="75490" y="79550"/>
                </a:lnTo>
                <a:lnTo>
                  <a:pt x="75490" y="8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int Ma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040" y="82230"/>
                </a:moveTo>
                <a:lnTo>
                  <a:pt x="71820" y="83740"/>
                </a:lnTo>
                <a:lnTo>
                  <a:pt x="71480" y="85020"/>
                </a:lnTo>
                <a:lnTo>
                  <a:pt x="72230" y="86860"/>
                </a:lnTo>
                <a:lnTo>
                  <a:pt x="70730" y="87130"/>
                </a:lnTo>
                <a:lnTo>
                  <a:pt x="68460" y="87150"/>
                </a:lnTo>
                <a:lnTo>
                  <a:pt x="67040" y="86830"/>
                </a:lnTo>
                <a:lnTo>
                  <a:pt x="63550" y="84700"/>
                </a:lnTo>
                <a:lnTo>
                  <a:pt x="62820" y="83660"/>
                </a:lnTo>
                <a:lnTo>
                  <a:pt x="63560" y="82110"/>
                </a:lnTo>
                <a:lnTo>
                  <a:pt x="64040" y="80800"/>
                </a:lnTo>
                <a:lnTo>
                  <a:pt x="63650" y="79690"/>
                </a:lnTo>
                <a:lnTo>
                  <a:pt x="63690" y="78710"/>
                </a:lnTo>
                <a:lnTo>
                  <a:pt x="65460" y="77790"/>
                </a:lnTo>
                <a:lnTo>
                  <a:pt x="66810" y="76870"/>
                </a:lnTo>
                <a:lnTo>
                  <a:pt x="67810" y="77800"/>
                </a:lnTo>
                <a:lnTo>
                  <a:pt x="69700" y="78270"/>
                </a:lnTo>
                <a:lnTo>
                  <a:pt x="69810" y="78620"/>
                </a:lnTo>
                <a:lnTo>
                  <a:pt x="69260" y="79900"/>
                </a:lnTo>
                <a:lnTo>
                  <a:pt x="68810" y="82810"/>
                </a:lnTo>
                <a:lnTo>
                  <a:pt x="70480" y="80950"/>
                </a:lnTo>
                <a:lnTo>
                  <a:pt x="71040" y="8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arbu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430" y="19920"/>
                </a:moveTo>
                <a:lnTo>
                  <a:pt x="67030" y="20700"/>
                </a:lnTo>
                <a:lnTo>
                  <a:pt x="66430" y="19050"/>
                </a:lnTo>
                <a:lnTo>
                  <a:pt x="66200" y="14380"/>
                </a:lnTo>
                <a:lnTo>
                  <a:pt x="65710" y="12280"/>
                </a:lnTo>
                <a:lnTo>
                  <a:pt x="65070" y="10520"/>
                </a:lnTo>
                <a:lnTo>
                  <a:pt x="64620" y="8730"/>
                </a:lnTo>
                <a:lnTo>
                  <a:pt x="64710" y="6500"/>
                </a:lnTo>
                <a:lnTo>
                  <a:pt x="65110" y="6870"/>
                </a:lnTo>
                <a:lnTo>
                  <a:pt x="65280" y="7250"/>
                </a:lnTo>
                <a:lnTo>
                  <a:pt x="65460" y="8130"/>
                </a:lnTo>
                <a:lnTo>
                  <a:pt x="66120" y="9520"/>
                </a:lnTo>
                <a:lnTo>
                  <a:pt x="67850" y="11610"/>
                </a:lnTo>
                <a:lnTo>
                  <a:pt x="68430" y="12820"/>
                </a:lnTo>
                <a:lnTo>
                  <a:pt x="68400" y="14420"/>
                </a:lnTo>
                <a:lnTo>
                  <a:pt x="67970" y="15780"/>
                </a:lnTo>
                <a:lnTo>
                  <a:pt x="67970" y="16850"/>
                </a:lnTo>
                <a:lnTo>
                  <a:pt x="69250" y="17580"/>
                </a:lnTo>
                <a:lnTo>
                  <a:pt x="69790" y="15440"/>
                </a:lnTo>
                <a:lnTo>
                  <a:pt x="69950" y="12530"/>
                </a:lnTo>
                <a:lnTo>
                  <a:pt x="69270" y="9950"/>
                </a:lnTo>
                <a:lnTo>
                  <a:pt x="67310" y="8850"/>
                </a:lnTo>
                <a:lnTo>
                  <a:pt x="66520" y="7590"/>
                </a:lnTo>
                <a:lnTo>
                  <a:pt x="67040" y="5390"/>
                </a:lnTo>
                <a:lnTo>
                  <a:pt x="68550" y="4550"/>
                </a:lnTo>
                <a:lnTo>
                  <a:pt x="70730" y="7350"/>
                </a:lnTo>
                <a:lnTo>
                  <a:pt x="70000" y="7790"/>
                </a:lnTo>
                <a:lnTo>
                  <a:pt x="69250" y="8130"/>
                </a:lnTo>
                <a:lnTo>
                  <a:pt x="70690" y="8650"/>
                </a:lnTo>
                <a:lnTo>
                  <a:pt x="72970" y="7850"/>
                </a:lnTo>
                <a:lnTo>
                  <a:pt x="74390" y="8130"/>
                </a:lnTo>
                <a:lnTo>
                  <a:pt x="76150" y="9470"/>
                </a:lnTo>
                <a:lnTo>
                  <a:pt x="77660" y="11290"/>
                </a:lnTo>
                <a:lnTo>
                  <a:pt x="78860" y="13280"/>
                </a:lnTo>
                <a:lnTo>
                  <a:pt x="79670" y="15170"/>
                </a:lnTo>
                <a:lnTo>
                  <a:pt x="80450" y="18590"/>
                </a:lnTo>
                <a:lnTo>
                  <a:pt x="80550" y="20480"/>
                </a:lnTo>
                <a:lnTo>
                  <a:pt x="80350" y="22270"/>
                </a:lnTo>
                <a:lnTo>
                  <a:pt x="79610" y="24420"/>
                </a:lnTo>
                <a:lnTo>
                  <a:pt x="78860" y="24810"/>
                </a:lnTo>
                <a:lnTo>
                  <a:pt x="77740" y="24710"/>
                </a:lnTo>
                <a:lnTo>
                  <a:pt x="75880" y="25390"/>
                </a:lnTo>
                <a:lnTo>
                  <a:pt x="75190" y="23340"/>
                </a:lnTo>
                <a:lnTo>
                  <a:pt x="73250" y="21890"/>
                </a:lnTo>
                <a:lnTo>
                  <a:pt x="68430" y="19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Redo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170" y="94640"/>
                </a:moveTo>
                <a:lnTo>
                  <a:pt x="13280" y="94490"/>
                </a:lnTo>
                <a:lnTo>
                  <a:pt x="13450" y="94440"/>
                </a:lnTo>
                <a:lnTo>
                  <a:pt x="13470" y="94730"/>
                </a:lnTo>
                <a:lnTo>
                  <a:pt x="13450" y="95100"/>
                </a:lnTo>
                <a:lnTo>
                  <a:pt x="13300" y="95390"/>
                </a:lnTo>
                <a:lnTo>
                  <a:pt x="13010" y="95450"/>
                </a:lnTo>
                <a:lnTo>
                  <a:pt x="12880" y="95260"/>
                </a:lnTo>
                <a:lnTo>
                  <a:pt x="12990" y="94840"/>
                </a:lnTo>
                <a:lnTo>
                  <a:pt x="13170" y="9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