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End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West End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21460" y="37780"/>
                </a:moveTo>
                <a:lnTo>
                  <a:pt x="21530" y="47460"/>
                </a:lnTo>
                <a:lnTo>
                  <a:pt x="16190" y="51480"/>
                </a:lnTo>
                <a:lnTo>
                  <a:pt x="11050" y="53190"/>
                </a:lnTo>
                <a:lnTo>
                  <a:pt x="4550" y="53090"/>
                </a:lnTo>
                <a:lnTo>
                  <a:pt x="14220" y="41710"/>
                </a:lnTo>
                <a:lnTo>
                  <a:pt x="17120" y="39360"/>
                </a:lnTo>
                <a:lnTo>
                  <a:pt x="21460" y="3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