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The Valley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The Valley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49490" y="26970"/>
                </a:moveTo>
                <a:lnTo>
                  <a:pt x="51000" y="28220"/>
                </a:lnTo>
                <a:lnTo>
                  <a:pt x="49920" y="30420"/>
                </a:lnTo>
                <a:lnTo>
                  <a:pt x="40250" y="28590"/>
                </a:lnTo>
                <a:lnTo>
                  <a:pt x="42110" y="26560"/>
                </a:lnTo>
                <a:lnTo>
                  <a:pt x="44590" y="22880"/>
                </a:lnTo>
                <a:lnTo>
                  <a:pt x="49490" y="2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