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The Quarter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Anguilla • State Map | Fully Editable Vector Shape</a:t>
            </a:r>
          </a:p>
        </p:txBody>
      </p:sp>
      <p:sp>
        <p:nvSpPr>
          <p:cNvPr id="101" name="The Quarter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51000" y="28220"/>
                </a:moveTo>
                <a:lnTo>
                  <a:pt x="51500" y="27190"/>
                </a:lnTo>
                <a:lnTo>
                  <a:pt x="56560" y="27080"/>
                </a:lnTo>
                <a:lnTo>
                  <a:pt x="54700" y="29940"/>
                </a:lnTo>
                <a:lnTo>
                  <a:pt x="49920" y="30420"/>
                </a:lnTo>
                <a:lnTo>
                  <a:pt x="51000" y="28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