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The Farrington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Anguilla • State Map | Fully Editable Vector Shape</a:t>
            </a:r>
          </a:p>
        </p:txBody>
      </p:sp>
      <p:sp>
        <p:nvSpPr>
          <p:cNvPr id="101" name="The Farrington"/>
          <p:cNvSpPr/>
          <p:nvPr/>
        </p:nvSpPr>
        <p:spPr>
          <a:xfrm>
            <a:off x="2072487" y="1553748"/>
            <a:ext cx="8046720" cy="4482023"/>
          </a:xfrm>
          <a:custGeom>
            <a:avLst/>
            <a:gdLst/>
            <a:ahLst/>
            <a:cxnLst/>
            <a:rect l="0" t="0" r="100000" b="55700"/>
            <a:pathLst>
              <a:path w="100000" h="55700">
                <a:moveTo>
                  <a:pt x="44540" y="33410"/>
                </a:moveTo>
                <a:lnTo>
                  <a:pt x="49920" y="30420"/>
                </a:lnTo>
                <a:lnTo>
                  <a:pt x="54700" y="29940"/>
                </a:lnTo>
                <a:lnTo>
                  <a:pt x="55750" y="31200"/>
                </a:lnTo>
                <a:lnTo>
                  <a:pt x="56130" y="35040"/>
                </a:lnTo>
                <a:lnTo>
                  <a:pt x="53410" y="35860"/>
                </a:lnTo>
                <a:lnTo>
                  <a:pt x="44510" y="41430"/>
                </a:lnTo>
                <a:lnTo>
                  <a:pt x="44530" y="36040"/>
                </a:lnTo>
                <a:lnTo>
                  <a:pt x="44540" y="33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