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Stoney Ground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Stoney Grou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2490" y="12530"/>
                </a:moveTo>
                <a:lnTo>
                  <a:pt x="62480" y="16880"/>
                </a:lnTo>
                <a:lnTo>
                  <a:pt x="66360" y="16880"/>
                </a:lnTo>
                <a:lnTo>
                  <a:pt x="69350" y="18770"/>
                </a:lnTo>
                <a:lnTo>
                  <a:pt x="63370" y="21130"/>
                </a:lnTo>
                <a:lnTo>
                  <a:pt x="58890" y="20810"/>
                </a:lnTo>
                <a:lnTo>
                  <a:pt x="56560" y="27080"/>
                </a:lnTo>
                <a:lnTo>
                  <a:pt x="51500" y="27190"/>
                </a:lnTo>
                <a:lnTo>
                  <a:pt x="51000" y="28220"/>
                </a:lnTo>
                <a:lnTo>
                  <a:pt x="49490" y="26970"/>
                </a:lnTo>
                <a:lnTo>
                  <a:pt x="52910" y="20190"/>
                </a:lnTo>
                <a:lnTo>
                  <a:pt x="57840" y="20030"/>
                </a:lnTo>
                <a:lnTo>
                  <a:pt x="59190" y="16250"/>
                </a:lnTo>
                <a:lnTo>
                  <a:pt x="58950" y="13170"/>
                </a:lnTo>
                <a:lnTo>
                  <a:pt x="62490" y="1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