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Hill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Anguilla • State Map | Fully Editable Vector Shape</a:t>
            </a:r>
          </a:p>
        </p:txBody>
      </p:sp>
      <p:sp>
        <p:nvSpPr>
          <p:cNvPr id="101" name="South Hill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39090" y="34550"/>
                </a:moveTo>
                <a:lnTo>
                  <a:pt x="41550" y="33250"/>
                </a:lnTo>
                <a:lnTo>
                  <a:pt x="44540" y="33410"/>
                </a:lnTo>
                <a:lnTo>
                  <a:pt x="40290" y="36180"/>
                </a:lnTo>
                <a:lnTo>
                  <a:pt x="37060" y="38290"/>
                </a:lnTo>
                <a:lnTo>
                  <a:pt x="34670" y="40330"/>
                </a:lnTo>
                <a:lnTo>
                  <a:pt x="29290" y="40490"/>
                </a:lnTo>
                <a:lnTo>
                  <a:pt x="28990" y="42220"/>
                </a:lnTo>
                <a:lnTo>
                  <a:pt x="24800" y="42220"/>
                </a:lnTo>
                <a:lnTo>
                  <a:pt x="24820" y="44990"/>
                </a:lnTo>
                <a:lnTo>
                  <a:pt x="21530" y="47460"/>
                </a:lnTo>
                <a:lnTo>
                  <a:pt x="21460" y="37780"/>
                </a:lnTo>
                <a:lnTo>
                  <a:pt x="31050" y="36050"/>
                </a:lnTo>
                <a:lnTo>
                  <a:pt x="37960" y="35140"/>
                </a:lnTo>
                <a:lnTo>
                  <a:pt x="39090" y="3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