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Sandy Hill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Anguilla • State Map | Fully Editable Vector Shape</a:t>
            </a:r>
          </a:p>
        </p:txBody>
      </p:sp>
      <p:sp>
        <p:nvSpPr>
          <p:cNvPr id="101" name="Sandy Hill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69350" y="18770"/>
                </a:moveTo>
                <a:lnTo>
                  <a:pt x="68910" y="20340"/>
                </a:lnTo>
                <a:lnTo>
                  <a:pt x="66810" y="23650"/>
                </a:lnTo>
                <a:lnTo>
                  <a:pt x="69650" y="23650"/>
                </a:lnTo>
                <a:lnTo>
                  <a:pt x="69500" y="27330"/>
                </a:lnTo>
                <a:lnTo>
                  <a:pt x="67340" y="30160"/>
                </a:lnTo>
                <a:lnTo>
                  <a:pt x="63220" y="32900"/>
                </a:lnTo>
                <a:lnTo>
                  <a:pt x="56130" y="35040"/>
                </a:lnTo>
                <a:lnTo>
                  <a:pt x="55750" y="31200"/>
                </a:lnTo>
                <a:lnTo>
                  <a:pt x="54700" y="29940"/>
                </a:lnTo>
                <a:lnTo>
                  <a:pt x="56560" y="27080"/>
                </a:lnTo>
                <a:lnTo>
                  <a:pt x="58890" y="20810"/>
                </a:lnTo>
                <a:lnTo>
                  <a:pt x="63370" y="21130"/>
                </a:lnTo>
                <a:lnTo>
                  <a:pt x="69350" y="18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