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Sandy Ground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Anguilla • State Map | Fully Editable Vector Shape</a:t>
            </a:r>
          </a:p>
        </p:txBody>
      </p:sp>
      <p:sp>
        <p:nvSpPr>
          <p:cNvPr id="101" name="Sandy Ground"/>
          <p:cNvSpPr/>
          <p:nvPr/>
        </p:nvSpPr>
        <p:spPr>
          <a:xfrm>
            <a:off x="2072487" y="1553748"/>
            <a:ext cx="8046720" cy="4482023"/>
          </a:xfrm>
          <a:custGeom>
            <a:avLst/>
            <a:gdLst/>
            <a:ahLst/>
            <a:cxnLst/>
            <a:rect l="0" t="0" r="100000" b="55700"/>
            <a:pathLst>
              <a:path w="100000" h="55700">
                <a:moveTo>
                  <a:pt x="38310" y="30710"/>
                </a:moveTo>
                <a:lnTo>
                  <a:pt x="39200" y="32870"/>
                </a:lnTo>
                <a:lnTo>
                  <a:pt x="39090" y="34550"/>
                </a:lnTo>
                <a:lnTo>
                  <a:pt x="37960" y="35140"/>
                </a:lnTo>
                <a:lnTo>
                  <a:pt x="31050" y="36050"/>
                </a:lnTo>
                <a:lnTo>
                  <a:pt x="35330" y="33970"/>
                </a:lnTo>
                <a:lnTo>
                  <a:pt x="38310" y="30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