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Side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Anguilla • State Map | Fully Editable Vector Shape</a:t>
            </a:r>
          </a:p>
        </p:txBody>
      </p:sp>
      <p:sp>
        <p:nvSpPr>
          <p:cNvPr id="101" name="North Side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58950" y="13170"/>
                </a:moveTo>
                <a:lnTo>
                  <a:pt x="59190" y="16250"/>
                </a:lnTo>
                <a:lnTo>
                  <a:pt x="57840" y="20030"/>
                </a:lnTo>
                <a:lnTo>
                  <a:pt x="52910" y="20190"/>
                </a:lnTo>
                <a:lnTo>
                  <a:pt x="49490" y="26970"/>
                </a:lnTo>
                <a:lnTo>
                  <a:pt x="44590" y="22880"/>
                </a:lnTo>
                <a:lnTo>
                  <a:pt x="46870" y="19500"/>
                </a:lnTo>
                <a:lnTo>
                  <a:pt x="53210" y="14210"/>
                </a:lnTo>
                <a:lnTo>
                  <a:pt x="58950" y="13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